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1"/>
  </p:notesMasterIdLst>
  <p:sldIdLst>
    <p:sldId id="256" r:id="rId2"/>
    <p:sldId id="267" r:id="rId3"/>
    <p:sldId id="265" r:id="rId4"/>
    <p:sldId id="272" r:id="rId5"/>
    <p:sldId id="270" r:id="rId6"/>
    <p:sldId id="280" r:id="rId7"/>
    <p:sldId id="285" r:id="rId8"/>
    <p:sldId id="273" r:id="rId9"/>
    <p:sldId id="268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9999FF"/>
    <a:srgbClr val="66FFCC"/>
    <a:srgbClr val="CC66FF"/>
    <a:srgbClr val="FF9999"/>
    <a:srgbClr val="99FF33"/>
    <a:srgbClr val="FF66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76" autoAdjust="0"/>
  </p:normalViewPr>
  <p:slideViewPr>
    <p:cSldViewPr snapToGrid="0">
      <p:cViewPr varScale="1">
        <p:scale>
          <a:sx n="69" d="100"/>
          <a:sy n="69" d="100"/>
        </p:scale>
        <p:origin x="132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A3543-9BD0-4338-893E-27D7063C238D}" type="doc">
      <dgm:prSet loTypeId="urn:microsoft.com/office/officeart/2005/8/layout/venn1" loCatId="relationship" qsTypeId="urn:microsoft.com/office/officeart/2005/8/quickstyle/simple1#1" qsCatId="simple" csTypeId="urn:microsoft.com/office/officeart/2005/8/colors/colorful4" csCatId="colorful" phldr="1"/>
      <dgm:spPr/>
    </dgm:pt>
    <dgm:pt modelId="{5E710431-A845-4647-9A9C-909D5EFA4D9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sz="2400" b="1" dirty="0" smtClean="0">
            <a:latin typeface="Bookman Old Style" panose="02050604050505020204" pitchFamily="18" charset="0"/>
          </a:endParaRPr>
        </a:p>
        <a:p>
          <a:r>
            <a:rPr lang="ru-RU" sz="2400" b="1" dirty="0" err="1" smtClean="0">
              <a:latin typeface="Bookman Old Style" panose="02050604050505020204" pitchFamily="18" charset="0"/>
            </a:rPr>
            <a:t>Організаційна</a:t>
          </a:r>
          <a:r>
            <a:rPr lang="ru-RU" sz="2400" b="1" dirty="0" smtClean="0"/>
            <a:t> </a:t>
          </a:r>
          <a:r>
            <a:rPr lang="ru-RU" sz="2400" b="1" dirty="0" smtClean="0">
              <a:latin typeface="Bookman Old Style" panose="02050604050505020204" pitchFamily="18" charset="0"/>
            </a:rPr>
            <a:t>свобода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0BBA87BA-84FB-49EB-86B8-53A831B7AB4F}" type="parTrans" cxnId="{27284536-9793-48A7-9F42-9AAC841CF766}">
      <dgm:prSet/>
      <dgm:spPr/>
      <dgm:t>
        <a:bodyPr/>
        <a:lstStyle/>
        <a:p>
          <a:endParaRPr lang="ru-RU"/>
        </a:p>
      </dgm:t>
    </dgm:pt>
    <dgm:pt modelId="{E05E7D0A-4C64-48A3-9912-751DE9EF7E5B}" type="sibTrans" cxnId="{27284536-9793-48A7-9F42-9AAC841CF766}">
      <dgm:prSet/>
      <dgm:spPr/>
      <dgm:t>
        <a:bodyPr/>
        <a:lstStyle/>
        <a:p>
          <a:endParaRPr lang="ru-RU"/>
        </a:p>
      </dgm:t>
    </dgm:pt>
    <dgm:pt modelId="{1F55B119-967D-4ABE-9295-322825FF8543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 err="1" smtClean="0">
              <a:latin typeface="Bookman Old Style" panose="02050604050505020204" pitchFamily="18" charset="0"/>
            </a:rPr>
            <a:t>Фінансова</a:t>
          </a:r>
          <a:r>
            <a:rPr lang="ru-RU" sz="2400" b="1" dirty="0" smtClean="0">
              <a:latin typeface="Bookman Old Style" panose="02050604050505020204" pitchFamily="18" charset="0"/>
            </a:rPr>
            <a:t> </a:t>
          </a:r>
          <a:r>
            <a:rPr lang="ru-RU" sz="2400" b="1" dirty="0" err="1" smtClean="0">
              <a:latin typeface="Bookman Old Style" panose="02050604050505020204" pitchFamily="18" charset="0"/>
            </a:rPr>
            <a:t>самостійність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9E4E5C1D-E473-4130-9779-5159592EC7F6}" type="parTrans" cxnId="{7319AF7F-C4DF-4D8B-91A7-E094587EC6F9}">
      <dgm:prSet/>
      <dgm:spPr/>
      <dgm:t>
        <a:bodyPr/>
        <a:lstStyle/>
        <a:p>
          <a:endParaRPr lang="ru-RU"/>
        </a:p>
      </dgm:t>
    </dgm:pt>
    <dgm:pt modelId="{151DA12C-139F-4E28-8EE6-CCF25D362D58}" type="sibTrans" cxnId="{7319AF7F-C4DF-4D8B-91A7-E094587EC6F9}">
      <dgm:prSet/>
      <dgm:spPr/>
      <dgm:t>
        <a:bodyPr/>
        <a:lstStyle/>
        <a:p>
          <a:endParaRPr lang="ru-RU"/>
        </a:p>
      </dgm:t>
    </dgm:pt>
    <dgm:pt modelId="{2F5F4DAF-C17E-43F1-9D61-0619C6D67127}">
      <dgm:prSet phldrT="[Текст]" custT="1"/>
      <dgm:spPr>
        <a:solidFill>
          <a:srgbClr val="FFFF00">
            <a:alpha val="50000"/>
          </a:srgb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400" b="1" dirty="0" err="1" smtClean="0">
              <a:latin typeface="Bookman Old Style" panose="02050604050505020204" pitchFamily="18" charset="0"/>
            </a:rPr>
            <a:t>Кадрова</a:t>
          </a:r>
          <a:r>
            <a:rPr lang="ru-RU" sz="2400" b="1" dirty="0" smtClean="0"/>
            <a:t> </a:t>
          </a:r>
          <a:r>
            <a:rPr lang="ru-RU" sz="2400" b="1" dirty="0" err="1" smtClean="0">
              <a:latin typeface="Bookman Old Style" panose="02050604050505020204" pitchFamily="18" charset="0"/>
            </a:rPr>
            <a:t>самостійність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AD392C31-5974-42C3-939D-71A284A7E3DD}" type="parTrans" cxnId="{04B18DA3-C54A-4158-B695-EB89535624A5}">
      <dgm:prSet/>
      <dgm:spPr/>
      <dgm:t>
        <a:bodyPr/>
        <a:lstStyle/>
        <a:p>
          <a:endParaRPr lang="ru-RU"/>
        </a:p>
      </dgm:t>
    </dgm:pt>
    <dgm:pt modelId="{2498469E-30E9-4016-B065-F85410D89C90}" type="sibTrans" cxnId="{04B18DA3-C54A-4158-B695-EB89535624A5}">
      <dgm:prSet/>
      <dgm:spPr/>
      <dgm:t>
        <a:bodyPr/>
        <a:lstStyle/>
        <a:p>
          <a:endParaRPr lang="ru-RU"/>
        </a:p>
      </dgm:t>
    </dgm:pt>
    <dgm:pt modelId="{929FF3AF-29EE-46C5-8CAB-10AAFDFE7F5F}" type="pres">
      <dgm:prSet presAssocID="{D8CA3543-9BD0-4338-893E-27D7063C238D}" presName="compositeShape" presStyleCnt="0">
        <dgm:presLayoutVars>
          <dgm:chMax val="7"/>
          <dgm:dir/>
          <dgm:resizeHandles val="exact"/>
        </dgm:presLayoutVars>
      </dgm:prSet>
      <dgm:spPr/>
    </dgm:pt>
    <dgm:pt modelId="{BB04623F-991C-4476-B43B-A976D853FB7E}" type="pres">
      <dgm:prSet presAssocID="{5E710431-A845-4647-9A9C-909D5EFA4D98}" presName="circ1" presStyleLbl="vennNode1" presStyleIdx="0" presStyleCnt="3" custScaleX="158268" custScaleY="72340" custLinFactNeighborX="-2792" custLinFactNeighborY="164"/>
      <dgm:spPr/>
      <dgm:t>
        <a:bodyPr/>
        <a:lstStyle/>
        <a:p>
          <a:endParaRPr lang="ru-RU"/>
        </a:p>
      </dgm:t>
    </dgm:pt>
    <dgm:pt modelId="{E4481CBD-2B98-41F1-8CAB-F482B202DF6D}" type="pres">
      <dgm:prSet presAssocID="{5E710431-A845-4647-9A9C-909D5EFA4D9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D4F6-D8EF-410B-BF36-37209C6CE71A}" type="pres">
      <dgm:prSet presAssocID="{1F55B119-967D-4ABE-9295-322825FF8543}" presName="circ2" presStyleLbl="vennNode1" presStyleIdx="1" presStyleCnt="3" custScaleX="159034" custScaleY="82251" custLinFactNeighborX="21968" custLinFactNeighborY="4086"/>
      <dgm:spPr/>
      <dgm:t>
        <a:bodyPr/>
        <a:lstStyle/>
        <a:p>
          <a:endParaRPr lang="ru-RU"/>
        </a:p>
      </dgm:t>
    </dgm:pt>
    <dgm:pt modelId="{CC657832-13AB-43D4-86B2-8B56C4C713FB}" type="pres">
      <dgm:prSet presAssocID="{1F55B119-967D-4ABE-9295-322825FF85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4D8B7-6C41-4F8C-8B17-8E7BB8A4C299}" type="pres">
      <dgm:prSet presAssocID="{2F5F4DAF-C17E-43F1-9D61-0619C6D67127}" presName="circ3" presStyleLbl="vennNode1" presStyleIdx="2" presStyleCnt="3" custScaleX="148460" custScaleY="82480" custLinFactNeighborX="-21644" custLinFactNeighborY="5489"/>
      <dgm:spPr/>
      <dgm:t>
        <a:bodyPr/>
        <a:lstStyle/>
        <a:p>
          <a:endParaRPr lang="ru-RU"/>
        </a:p>
      </dgm:t>
    </dgm:pt>
    <dgm:pt modelId="{A55DB608-0042-4278-9F2F-02DF08B163BE}" type="pres">
      <dgm:prSet presAssocID="{2F5F4DAF-C17E-43F1-9D61-0619C6D6712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B069F-F3B7-4ED4-BA69-D64F17CB18C0}" type="presOf" srcId="{2F5F4DAF-C17E-43F1-9D61-0619C6D67127}" destId="{C524D8B7-6C41-4F8C-8B17-8E7BB8A4C299}" srcOrd="0" destOrd="0" presId="urn:microsoft.com/office/officeart/2005/8/layout/venn1"/>
    <dgm:cxn modelId="{23BC1E79-9287-4997-B7B4-ADB2D80D053C}" type="presOf" srcId="{2F5F4DAF-C17E-43F1-9D61-0619C6D67127}" destId="{A55DB608-0042-4278-9F2F-02DF08B163BE}" srcOrd="1" destOrd="0" presId="urn:microsoft.com/office/officeart/2005/8/layout/venn1"/>
    <dgm:cxn modelId="{27284536-9793-48A7-9F42-9AAC841CF766}" srcId="{D8CA3543-9BD0-4338-893E-27D7063C238D}" destId="{5E710431-A845-4647-9A9C-909D5EFA4D98}" srcOrd="0" destOrd="0" parTransId="{0BBA87BA-84FB-49EB-86B8-53A831B7AB4F}" sibTransId="{E05E7D0A-4C64-48A3-9912-751DE9EF7E5B}"/>
    <dgm:cxn modelId="{BD1D2F34-0673-47AA-9BE3-D42760F5D3AA}" type="presOf" srcId="{5E710431-A845-4647-9A9C-909D5EFA4D98}" destId="{BB04623F-991C-4476-B43B-A976D853FB7E}" srcOrd="0" destOrd="0" presId="urn:microsoft.com/office/officeart/2005/8/layout/venn1"/>
    <dgm:cxn modelId="{7319AF7F-C4DF-4D8B-91A7-E094587EC6F9}" srcId="{D8CA3543-9BD0-4338-893E-27D7063C238D}" destId="{1F55B119-967D-4ABE-9295-322825FF8543}" srcOrd="1" destOrd="0" parTransId="{9E4E5C1D-E473-4130-9779-5159592EC7F6}" sibTransId="{151DA12C-139F-4E28-8EE6-CCF25D362D58}"/>
    <dgm:cxn modelId="{D8CDA56E-533A-431F-A4F0-A93473580156}" type="presOf" srcId="{5E710431-A845-4647-9A9C-909D5EFA4D98}" destId="{E4481CBD-2B98-41F1-8CAB-F482B202DF6D}" srcOrd="1" destOrd="0" presId="urn:microsoft.com/office/officeart/2005/8/layout/venn1"/>
    <dgm:cxn modelId="{286C24D1-6604-4F61-BABA-8DB46736AC36}" type="presOf" srcId="{1F55B119-967D-4ABE-9295-322825FF8543}" destId="{BB31D4F6-D8EF-410B-BF36-37209C6CE71A}" srcOrd="0" destOrd="0" presId="urn:microsoft.com/office/officeart/2005/8/layout/venn1"/>
    <dgm:cxn modelId="{78059C28-3B00-4657-A00F-EA392BBFECE3}" type="presOf" srcId="{D8CA3543-9BD0-4338-893E-27D7063C238D}" destId="{929FF3AF-29EE-46C5-8CAB-10AAFDFE7F5F}" srcOrd="0" destOrd="0" presId="urn:microsoft.com/office/officeart/2005/8/layout/venn1"/>
    <dgm:cxn modelId="{190ED12B-3A39-4005-8D59-B05A0FEA94A7}" type="presOf" srcId="{1F55B119-967D-4ABE-9295-322825FF8543}" destId="{CC657832-13AB-43D4-86B2-8B56C4C713FB}" srcOrd="1" destOrd="0" presId="urn:microsoft.com/office/officeart/2005/8/layout/venn1"/>
    <dgm:cxn modelId="{04B18DA3-C54A-4158-B695-EB89535624A5}" srcId="{D8CA3543-9BD0-4338-893E-27D7063C238D}" destId="{2F5F4DAF-C17E-43F1-9D61-0619C6D67127}" srcOrd="2" destOrd="0" parTransId="{AD392C31-5974-42C3-939D-71A284A7E3DD}" sibTransId="{2498469E-30E9-4016-B065-F85410D89C90}"/>
    <dgm:cxn modelId="{2BEDA1E9-6BAE-411A-A76C-3E352B2094F1}" type="presParOf" srcId="{929FF3AF-29EE-46C5-8CAB-10AAFDFE7F5F}" destId="{BB04623F-991C-4476-B43B-A976D853FB7E}" srcOrd="0" destOrd="0" presId="urn:microsoft.com/office/officeart/2005/8/layout/venn1"/>
    <dgm:cxn modelId="{30204058-4015-4D46-A9D2-C1614BBBDC42}" type="presParOf" srcId="{929FF3AF-29EE-46C5-8CAB-10AAFDFE7F5F}" destId="{E4481CBD-2B98-41F1-8CAB-F482B202DF6D}" srcOrd="1" destOrd="0" presId="urn:microsoft.com/office/officeart/2005/8/layout/venn1"/>
    <dgm:cxn modelId="{1F6646E5-E300-413C-BC6B-EE4572AF7EC1}" type="presParOf" srcId="{929FF3AF-29EE-46C5-8CAB-10AAFDFE7F5F}" destId="{BB31D4F6-D8EF-410B-BF36-37209C6CE71A}" srcOrd="2" destOrd="0" presId="urn:microsoft.com/office/officeart/2005/8/layout/venn1"/>
    <dgm:cxn modelId="{98AE4ACB-72B3-41EA-BCF4-0973D1622423}" type="presParOf" srcId="{929FF3AF-29EE-46C5-8CAB-10AAFDFE7F5F}" destId="{CC657832-13AB-43D4-86B2-8B56C4C713FB}" srcOrd="3" destOrd="0" presId="urn:microsoft.com/office/officeart/2005/8/layout/venn1"/>
    <dgm:cxn modelId="{56785835-F2A5-40EE-88B3-B18449D64177}" type="presParOf" srcId="{929FF3AF-29EE-46C5-8CAB-10AAFDFE7F5F}" destId="{C524D8B7-6C41-4F8C-8B17-8E7BB8A4C299}" srcOrd="4" destOrd="0" presId="urn:microsoft.com/office/officeart/2005/8/layout/venn1"/>
    <dgm:cxn modelId="{0B391E1C-3D79-4F95-93AC-8F50B52FACAE}" type="presParOf" srcId="{929FF3AF-29EE-46C5-8CAB-10AAFDFE7F5F}" destId="{A55DB608-0042-4278-9F2F-02DF08B163BE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71500-9C8D-4D57-B00D-3B1C9C5C6F9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76D33-2C96-4D14-AA26-9B142EFCFE5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Бухгалтерський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облік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може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здійснювати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самостійно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заклад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освіти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або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централізована</a:t>
          </a:r>
          <a:r>
            <a:rPr lang="ru-RU" sz="28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бухгалтерія</a:t>
          </a:r>
          <a:endParaRPr lang="ru-RU" sz="28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2BCCC242-1040-4F88-ACF4-567F1D1774F8}" type="parTrans" cxnId="{87B56AB4-EC1E-47CA-A876-9AC2672EF344}">
      <dgm:prSet/>
      <dgm:spPr/>
      <dgm:t>
        <a:bodyPr/>
        <a:lstStyle/>
        <a:p>
          <a:endParaRPr lang="ru-RU"/>
        </a:p>
      </dgm:t>
    </dgm:pt>
    <dgm:pt modelId="{9D83F42B-AFA7-4F17-BA4B-4EA15AE003AF}" type="sibTrans" cxnId="{87B56AB4-EC1E-47CA-A876-9AC2672EF344}">
      <dgm:prSet/>
      <dgm:spPr/>
      <dgm:t>
        <a:bodyPr/>
        <a:lstStyle/>
        <a:p>
          <a:endParaRPr lang="ru-RU"/>
        </a:p>
      </dgm:t>
    </dgm:pt>
    <dgm:pt modelId="{C3980164-66B0-4823-B13C-4CF901261C79}">
      <dgm:prSet phldrT="[Текст]"/>
      <dgm:spPr>
        <a:solidFill>
          <a:srgbClr val="9999FF"/>
        </a:solidFill>
      </dgm:spPr>
      <dgm:t>
        <a:bodyPr/>
        <a:lstStyle/>
        <a:p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Заклади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,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які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отримують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публічні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кошти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,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зобов,язані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оприлюднювати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на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своїх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веб-сайтах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кошторис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фінансовий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звіт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про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надходження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та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використання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всіх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отриманих</a:t>
          </a:r>
          <a:r>
            <a:rPr lang="ru-RU" b="1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b="1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коштів</a:t>
          </a:r>
          <a:endParaRPr lang="ru-RU" b="1" dirty="0">
            <a:solidFill>
              <a:srgbClr val="0033CC"/>
            </a:solidFill>
            <a:latin typeface="Bookman Old Style" panose="02050604050505020204" pitchFamily="18" charset="0"/>
          </a:endParaRPr>
        </a:p>
      </dgm:t>
    </dgm:pt>
    <dgm:pt modelId="{65CBED2F-B919-4CEB-A2A2-1789791F6926}" type="parTrans" cxnId="{971B199A-76F8-4663-97CF-2D24F9B184F7}">
      <dgm:prSet/>
      <dgm:spPr/>
      <dgm:t>
        <a:bodyPr/>
        <a:lstStyle/>
        <a:p>
          <a:endParaRPr lang="ru-RU"/>
        </a:p>
      </dgm:t>
    </dgm:pt>
    <dgm:pt modelId="{69A47731-A03B-451D-B185-E4AC470C16C4}" type="sibTrans" cxnId="{971B199A-76F8-4663-97CF-2D24F9B184F7}">
      <dgm:prSet/>
      <dgm:spPr/>
      <dgm:t>
        <a:bodyPr/>
        <a:lstStyle/>
        <a:p>
          <a:endParaRPr lang="ru-RU"/>
        </a:p>
      </dgm:t>
    </dgm:pt>
    <dgm:pt modelId="{24DE569C-52A9-4142-A732-87D44E9D0691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Заклади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отримують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фінансову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автономію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– </a:t>
          </a:r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стають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розпорядниками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коштів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місцевого</a:t>
          </a:r>
          <a:r>
            <a:rPr lang="ru-RU" sz="32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бюджету. </a:t>
          </a:r>
          <a:endParaRPr lang="ru-RU" sz="32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1D6AEE32-B523-4FDD-9FE0-AFC81E7C3FBE}" type="parTrans" cxnId="{B3FC1162-0CB9-4AAF-869B-BCD42DC65092}">
      <dgm:prSet/>
      <dgm:spPr/>
      <dgm:t>
        <a:bodyPr/>
        <a:lstStyle/>
        <a:p>
          <a:endParaRPr lang="ru-RU"/>
        </a:p>
      </dgm:t>
    </dgm:pt>
    <dgm:pt modelId="{A244BFFD-9BED-465E-966B-D532EC77E85A}" type="sibTrans" cxnId="{B3FC1162-0CB9-4AAF-869B-BCD42DC65092}">
      <dgm:prSet/>
      <dgm:spPr/>
      <dgm:t>
        <a:bodyPr/>
        <a:lstStyle/>
        <a:p>
          <a:endParaRPr lang="ru-RU"/>
        </a:p>
      </dgm:t>
    </dgm:pt>
    <dgm:pt modelId="{C5106247-16E3-4BFF-A76A-9D128551881B}" type="pres">
      <dgm:prSet presAssocID="{FF971500-9C8D-4D57-B00D-3B1C9C5C6F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6D58B-4009-45D7-AF4F-8F7E949EE1EE}" type="pres">
      <dgm:prSet presAssocID="{65E76D33-2C96-4D14-AA26-9B142EFCFE54}" presName="comp" presStyleCnt="0"/>
      <dgm:spPr/>
    </dgm:pt>
    <dgm:pt modelId="{AE171995-673D-4AB8-90D8-B7F79C359EBF}" type="pres">
      <dgm:prSet presAssocID="{65E76D33-2C96-4D14-AA26-9B142EFCFE54}" presName="box" presStyleLbl="node1" presStyleIdx="0" presStyleCnt="3"/>
      <dgm:spPr/>
      <dgm:t>
        <a:bodyPr/>
        <a:lstStyle/>
        <a:p>
          <a:endParaRPr lang="ru-RU"/>
        </a:p>
      </dgm:t>
    </dgm:pt>
    <dgm:pt modelId="{5D3890BD-AE5D-4675-9B13-C5E8CC9F463D}" type="pres">
      <dgm:prSet presAssocID="{65E76D33-2C96-4D14-AA26-9B142EFCFE54}" presName="img" presStyleLbl="fgImgPlace1" presStyleIdx="0" presStyleCnt="3" custScaleX="39454" custScaleY="111950" custLinFactNeighborX="-20421" custLinFactNeighborY="-22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3EF6D9-077E-48E1-8709-392E4CF5D0B2}" type="pres">
      <dgm:prSet presAssocID="{65E76D33-2C96-4D14-AA26-9B142EFCFE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3474F-2768-4DC5-A4F6-EFBDBB971A05}" type="pres">
      <dgm:prSet presAssocID="{9D83F42B-AFA7-4F17-BA4B-4EA15AE003AF}" presName="spacer" presStyleCnt="0"/>
      <dgm:spPr/>
    </dgm:pt>
    <dgm:pt modelId="{0702A0A0-F4EB-40D6-9C25-C9A9C15DBBA1}" type="pres">
      <dgm:prSet presAssocID="{24DE569C-52A9-4142-A732-87D44E9D0691}" presName="comp" presStyleCnt="0"/>
      <dgm:spPr/>
    </dgm:pt>
    <dgm:pt modelId="{59A45C62-AD50-4B75-B2CE-346C603EAE10}" type="pres">
      <dgm:prSet presAssocID="{24DE569C-52A9-4142-A732-87D44E9D0691}" presName="box" presStyleLbl="node1" presStyleIdx="1" presStyleCnt="3"/>
      <dgm:spPr/>
      <dgm:t>
        <a:bodyPr/>
        <a:lstStyle/>
        <a:p>
          <a:endParaRPr lang="ru-RU"/>
        </a:p>
      </dgm:t>
    </dgm:pt>
    <dgm:pt modelId="{5066B137-7DDA-4EB4-ACF3-9CC8BA3A67C9}" type="pres">
      <dgm:prSet presAssocID="{24DE569C-52A9-4142-A732-87D44E9D0691}" presName="img" presStyleLbl="fgImgPlace1" presStyleIdx="1" presStyleCnt="3" custScaleX="45641" custLinFactNeighborX="-179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DD2D58-771D-4700-8E7A-23E80C180DAA}" type="pres">
      <dgm:prSet presAssocID="{24DE569C-52A9-4142-A732-87D44E9D06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13008-1F00-4BA4-8EEB-455B687D7E4A}" type="pres">
      <dgm:prSet presAssocID="{A244BFFD-9BED-465E-966B-D532EC77E85A}" presName="spacer" presStyleCnt="0"/>
      <dgm:spPr/>
    </dgm:pt>
    <dgm:pt modelId="{E35F7ED7-826E-4D24-90F8-53EBB0DAE99B}" type="pres">
      <dgm:prSet presAssocID="{C3980164-66B0-4823-B13C-4CF901261C79}" presName="comp" presStyleCnt="0"/>
      <dgm:spPr/>
    </dgm:pt>
    <dgm:pt modelId="{1611F8E9-50A1-4AC8-B750-6CA7247B186A}" type="pres">
      <dgm:prSet presAssocID="{C3980164-66B0-4823-B13C-4CF901261C79}" presName="box" presStyleLbl="node1" presStyleIdx="2" presStyleCnt="3"/>
      <dgm:spPr/>
      <dgm:t>
        <a:bodyPr/>
        <a:lstStyle/>
        <a:p>
          <a:endParaRPr lang="ru-RU"/>
        </a:p>
      </dgm:t>
    </dgm:pt>
    <dgm:pt modelId="{917629FB-09A2-4E27-851E-D2EA5C0A1408}" type="pres">
      <dgm:prSet presAssocID="{C3980164-66B0-4823-B13C-4CF901261C79}" presName="img" presStyleLbl="fgImgPlace1" presStyleIdx="2" presStyleCnt="3" custScaleX="48115" custLinFactNeighborX="-14851" custLinFactNeighborY="11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919A420-C628-4D7D-B677-B63EDF53150D}" type="pres">
      <dgm:prSet presAssocID="{C3980164-66B0-4823-B13C-4CF901261C7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E5C4C-4112-426F-877A-B871B3E12B4C}" type="presOf" srcId="{65E76D33-2C96-4D14-AA26-9B142EFCFE54}" destId="{1E3EF6D9-077E-48E1-8709-392E4CF5D0B2}" srcOrd="1" destOrd="0" presId="urn:microsoft.com/office/officeart/2005/8/layout/vList4"/>
    <dgm:cxn modelId="{EF2E00BE-4EA4-48E2-8792-13CCB89B126B}" type="presOf" srcId="{24DE569C-52A9-4142-A732-87D44E9D0691}" destId="{E0DD2D58-771D-4700-8E7A-23E80C180DAA}" srcOrd="1" destOrd="0" presId="urn:microsoft.com/office/officeart/2005/8/layout/vList4"/>
    <dgm:cxn modelId="{29051946-DE2F-4DE9-8C17-11DD515D76E3}" type="presOf" srcId="{FF971500-9C8D-4D57-B00D-3B1C9C5C6F99}" destId="{C5106247-16E3-4BFF-A76A-9D128551881B}" srcOrd="0" destOrd="0" presId="urn:microsoft.com/office/officeart/2005/8/layout/vList4"/>
    <dgm:cxn modelId="{4F3DD081-4818-43BF-B09F-420EDB38A7F1}" type="presOf" srcId="{C3980164-66B0-4823-B13C-4CF901261C79}" destId="{7919A420-C628-4D7D-B677-B63EDF53150D}" srcOrd="1" destOrd="0" presId="urn:microsoft.com/office/officeart/2005/8/layout/vList4"/>
    <dgm:cxn modelId="{B3FC1162-0CB9-4AAF-869B-BCD42DC65092}" srcId="{FF971500-9C8D-4D57-B00D-3B1C9C5C6F99}" destId="{24DE569C-52A9-4142-A732-87D44E9D0691}" srcOrd="1" destOrd="0" parTransId="{1D6AEE32-B523-4FDD-9FE0-AFC81E7C3FBE}" sibTransId="{A244BFFD-9BED-465E-966B-D532EC77E85A}"/>
    <dgm:cxn modelId="{E68F8492-C143-4A00-B9EA-DEADA4F01F4B}" type="presOf" srcId="{65E76D33-2C96-4D14-AA26-9B142EFCFE54}" destId="{AE171995-673D-4AB8-90D8-B7F79C359EBF}" srcOrd="0" destOrd="0" presId="urn:microsoft.com/office/officeart/2005/8/layout/vList4"/>
    <dgm:cxn modelId="{5F6F8260-B2BC-4968-BDF2-7E618E362C0C}" type="presOf" srcId="{24DE569C-52A9-4142-A732-87D44E9D0691}" destId="{59A45C62-AD50-4B75-B2CE-346C603EAE10}" srcOrd="0" destOrd="0" presId="urn:microsoft.com/office/officeart/2005/8/layout/vList4"/>
    <dgm:cxn modelId="{971B199A-76F8-4663-97CF-2D24F9B184F7}" srcId="{FF971500-9C8D-4D57-B00D-3B1C9C5C6F99}" destId="{C3980164-66B0-4823-B13C-4CF901261C79}" srcOrd="2" destOrd="0" parTransId="{65CBED2F-B919-4CEB-A2A2-1789791F6926}" sibTransId="{69A47731-A03B-451D-B185-E4AC470C16C4}"/>
    <dgm:cxn modelId="{5C242C9D-97B7-487A-9444-B20C70CDEE3C}" type="presOf" srcId="{C3980164-66B0-4823-B13C-4CF901261C79}" destId="{1611F8E9-50A1-4AC8-B750-6CA7247B186A}" srcOrd="0" destOrd="0" presId="urn:microsoft.com/office/officeart/2005/8/layout/vList4"/>
    <dgm:cxn modelId="{87B56AB4-EC1E-47CA-A876-9AC2672EF344}" srcId="{FF971500-9C8D-4D57-B00D-3B1C9C5C6F99}" destId="{65E76D33-2C96-4D14-AA26-9B142EFCFE54}" srcOrd="0" destOrd="0" parTransId="{2BCCC242-1040-4F88-ACF4-567F1D1774F8}" sibTransId="{9D83F42B-AFA7-4F17-BA4B-4EA15AE003AF}"/>
    <dgm:cxn modelId="{044861F2-0546-4A48-A6F8-9029B5CEC01A}" type="presParOf" srcId="{C5106247-16E3-4BFF-A76A-9D128551881B}" destId="{D626D58B-4009-45D7-AF4F-8F7E949EE1EE}" srcOrd="0" destOrd="0" presId="urn:microsoft.com/office/officeart/2005/8/layout/vList4"/>
    <dgm:cxn modelId="{42EC45D0-C8F5-45CE-829A-F49DAC315FB3}" type="presParOf" srcId="{D626D58B-4009-45D7-AF4F-8F7E949EE1EE}" destId="{AE171995-673D-4AB8-90D8-B7F79C359EBF}" srcOrd="0" destOrd="0" presId="urn:microsoft.com/office/officeart/2005/8/layout/vList4"/>
    <dgm:cxn modelId="{21E8072D-D1AD-47E9-9408-C4E5960B5399}" type="presParOf" srcId="{D626D58B-4009-45D7-AF4F-8F7E949EE1EE}" destId="{5D3890BD-AE5D-4675-9B13-C5E8CC9F463D}" srcOrd="1" destOrd="0" presId="urn:microsoft.com/office/officeart/2005/8/layout/vList4"/>
    <dgm:cxn modelId="{E5B5C2C5-A65C-420E-9CA4-BB8AF8FE96AA}" type="presParOf" srcId="{D626D58B-4009-45D7-AF4F-8F7E949EE1EE}" destId="{1E3EF6D9-077E-48E1-8709-392E4CF5D0B2}" srcOrd="2" destOrd="0" presId="urn:microsoft.com/office/officeart/2005/8/layout/vList4"/>
    <dgm:cxn modelId="{BCB6DBFC-D034-46E9-96CD-BD2BE9C1E072}" type="presParOf" srcId="{C5106247-16E3-4BFF-A76A-9D128551881B}" destId="{3D73474F-2768-4DC5-A4F6-EFBDBB971A05}" srcOrd="1" destOrd="0" presId="urn:microsoft.com/office/officeart/2005/8/layout/vList4"/>
    <dgm:cxn modelId="{99661607-F0B3-491E-8EF6-DF29AAAA5951}" type="presParOf" srcId="{C5106247-16E3-4BFF-A76A-9D128551881B}" destId="{0702A0A0-F4EB-40D6-9C25-C9A9C15DBBA1}" srcOrd="2" destOrd="0" presId="urn:microsoft.com/office/officeart/2005/8/layout/vList4"/>
    <dgm:cxn modelId="{93926EB3-3A42-44BE-AA9F-D282D6B169AC}" type="presParOf" srcId="{0702A0A0-F4EB-40D6-9C25-C9A9C15DBBA1}" destId="{59A45C62-AD50-4B75-B2CE-346C603EAE10}" srcOrd="0" destOrd="0" presId="urn:microsoft.com/office/officeart/2005/8/layout/vList4"/>
    <dgm:cxn modelId="{87AE3C2D-0546-4961-AECB-61177A2A9996}" type="presParOf" srcId="{0702A0A0-F4EB-40D6-9C25-C9A9C15DBBA1}" destId="{5066B137-7DDA-4EB4-ACF3-9CC8BA3A67C9}" srcOrd="1" destOrd="0" presId="urn:microsoft.com/office/officeart/2005/8/layout/vList4"/>
    <dgm:cxn modelId="{DE2A1078-4B9A-4588-8811-930879658302}" type="presParOf" srcId="{0702A0A0-F4EB-40D6-9C25-C9A9C15DBBA1}" destId="{E0DD2D58-771D-4700-8E7A-23E80C180DAA}" srcOrd="2" destOrd="0" presId="urn:microsoft.com/office/officeart/2005/8/layout/vList4"/>
    <dgm:cxn modelId="{26E32C85-E466-4F00-A22C-69C839554059}" type="presParOf" srcId="{C5106247-16E3-4BFF-A76A-9D128551881B}" destId="{86D13008-1F00-4BA4-8EEB-455B687D7E4A}" srcOrd="3" destOrd="0" presId="urn:microsoft.com/office/officeart/2005/8/layout/vList4"/>
    <dgm:cxn modelId="{616C368E-FFA9-4F23-90EE-A91746A68926}" type="presParOf" srcId="{C5106247-16E3-4BFF-A76A-9D128551881B}" destId="{E35F7ED7-826E-4D24-90F8-53EBB0DAE99B}" srcOrd="4" destOrd="0" presId="urn:microsoft.com/office/officeart/2005/8/layout/vList4"/>
    <dgm:cxn modelId="{EEC07254-12F1-4443-B9BA-51A780AEF8F6}" type="presParOf" srcId="{E35F7ED7-826E-4D24-90F8-53EBB0DAE99B}" destId="{1611F8E9-50A1-4AC8-B750-6CA7247B186A}" srcOrd="0" destOrd="0" presId="urn:microsoft.com/office/officeart/2005/8/layout/vList4"/>
    <dgm:cxn modelId="{10CCBE61-60B8-49CE-A27F-184F2F486163}" type="presParOf" srcId="{E35F7ED7-826E-4D24-90F8-53EBB0DAE99B}" destId="{917629FB-09A2-4E27-851E-D2EA5C0A1408}" srcOrd="1" destOrd="0" presId="urn:microsoft.com/office/officeart/2005/8/layout/vList4"/>
    <dgm:cxn modelId="{BB111DF2-70FE-40DB-94FB-B7D02C533F5D}" type="presParOf" srcId="{E35F7ED7-826E-4D24-90F8-53EBB0DAE99B}" destId="{7919A420-C628-4D7D-B677-B63EDF53150D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71500-9C8D-4D57-B00D-3B1C9C5C6F9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76D33-2C96-4D14-AA26-9B142EFCFE5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Штатні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розписи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встановлюють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відповідні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органи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управління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освітою</a:t>
          </a:r>
          <a:endParaRPr lang="ru-RU" sz="36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9D83F42B-AFA7-4F17-BA4B-4EA15AE003AF}" type="sibTrans" cxnId="{87B56AB4-EC1E-47CA-A876-9AC2672EF344}">
      <dgm:prSet/>
      <dgm:spPr/>
      <dgm:t>
        <a:bodyPr/>
        <a:lstStyle/>
        <a:p>
          <a:endParaRPr lang="ru-RU"/>
        </a:p>
      </dgm:t>
    </dgm:pt>
    <dgm:pt modelId="{2BCCC242-1040-4F88-ACF4-567F1D1774F8}" type="parTrans" cxnId="{87B56AB4-EC1E-47CA-A876-9AC2672EF344}">
      <dgm:prSet/>
      <dgm:spPr/>
      <dgm:t>
        <a:bodyPr/>
        <a:lstStyle/>
        <a:p>
          <a:endParaRPr lang="ru-RU"/>
        </a:p>
      </dgm:t>
    </dgm:pt>
    <dgm:pt modelId="{24DE569C-52A9-4142-A732-87D44E9D0691}">
      <dgm:prSet phldrT="[Текст]" custT="1"/>
      <dgm:spPr>
        <a:solidFill>
          <a:srgbClr val="66FFCC"/>
        </a:solidFill>
      </dgm:spPr>
      <dgm:t>
        <a:bodyPr/>
        <a:lstStyle/>
        <a:p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Керівництво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закладом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здійснює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його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директорз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якого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призначає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на посаду та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звільняє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засновник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endParaRPr lang="ru-RU" sz="36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A244BFFD-9BED-465E-966B-D532EC77E85A}" type="sibTrans" cxnId="{B3FC1162-0CB9-4AAF-869B-BCD42DC65092}">
      <dgm:prSet/>
      <dgm:spPr/>
      <dgm:t>
        <a:bodyPr/>
        <a:lstStyle/>
        <a:p>
          <a:endParaRPr lang="ru-RU"/>
        </a:p>
      </dgm:t>
    </dgm:pt>
    <dgm:pt modelId="{1D6AEE32-B523-4FDD-9FE0-AFC81E7C3FBE}" type="parTrans" cxnId="{B3FC1162-0CB9-4AAF-869B-BCD42DC65092}">
      <dgm:prSet/>
      <dgm:spPr/>
      <dgm:t>
        <a:bodyPr/>
        <a:lstStyle/>
        <a:p>
          <a:endParaRPr lang="ru-RU"/>
        </a:p>
      </dgm:t>
    </dgm:pt>
    <dgm:pt modelId="{C3980164-66B0-4823-B13C-4CF901261C79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Інших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працівників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призначає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на посади та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звільняє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його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, 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відповідно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 до </a:t>
          </a:r>
          <a:r>
            <a:rPr lang="ru-RU" sz="3600" b="1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законодавства</a:t>
          </a:r>
          <a:r>
            <a:rPr lang="ru-RU" sz="3600" b="1" dirty="0" smtClean="0">
              <a:solidFill>
                <a:srgbClr val="0070C0"/>
              </a:solidFill>
              <a:latin typeface="Bookman Old Style" panose="02050604050505020204" pitchFamily="18" charset="0"/>
            </a:rPr>
            <a:t>.</a:t>
          </a:r>
          <a:endParaRPr lang="ru-RU" sz="3600" b="1" dirty="0">
            <a:solidFill>
              <a:srgbClr val="0070C0"/>
            </a:solidFill>
            <a:latin typeface="Bookman Old Style" panose="02050604050505020204" pitchFamily="18" charset="0"/>
          </a:endParaRPr>
        </a:p>
      </dgm:t>
    </dgm:pt>
    <dgm:pt modelId="{69A47731-A03B-451D-B185-E4AC470C16C4}" type="sibTrans" cxnId="{971B199A-76F8-4663-97CF-2D24F9B184F7}">
      <dgm:prSet/>
      <dgm:spPr/>
      <dgm:t>
        <a:bodyPr/>
        <a:lstStyle/>
        <a:p>
          <a:endParaRPr lang="ru-RU"/>
        </a:p>
      </dgm:t>
    </dgm:pt>
    <dgm:pt modelId="{65CBED2F-B919-4CEB-A2A2-1789791F6926}" type="parTrans" cxnId="{971B199A-76F8-4663-97CF-2D24F9B184F7}">
      <dgm:prSet/>
      <dgm:spPr/>
      <dgm:t>
        <a:bodyPr/>
        <a:lstStyle/>
        <a:p>
          <a:endParaRPr lang="ru-RU"/>
        </a:p>
      </dgm:t>
    </dgm:pt>
    <dgm:pt modelId="{C5106247-16E3-4BFF-A76A-9D128551881B}" type="pres">
      <dgm:prSet presAssocID="{FF971500-9C8D-4D57-B00D-3B1C9C5C6F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6D58B-4009-45D7-AF4F-8F7E949EE1EE}" type="pres">
      <dgm:prSet presAssocID="{65E76D33-2C96-4D14-AA26-9B142EFCFE54}" presName="comp" presStyleCnt="0"/>
      <dgm:spPr/>
    </dgm:pt>
    <dgm:pt modelId="{AE171995-673D-4AB8-90D8-B7F79C359EBF}" type="pres">
      <dgm:prSet presAssocID="{65E76D33-2C96-4D14-AA26-9B142EFCFE54}" presName="box" presStyleLbl="node1" presStyleIdx="0" presStyleCnt="3"/>
      <dgm:spPr/>
      <dgm:t>
        <a:bodyPr/>
        <a:lstStyle/>
        <a:p>
          <a:endParaRPr lang="ru-RU"/>
        </a:p>
      </dgm:t>
    </dgm:pt>
    <dgm:pt modelId="{5D3890BD-AE5D-4675-9B13-C5E8CC9F463D}" type="pres">
      <dgm:prSet presAssocID="{65E76D33-2C96-4D14-AA26-9B142EFCFE54}" presName="img" presStyleLbl="fgImgPlace1" presStyleIdx="0" presStyleCnt="3" custScaleX="39454" custScaleY="111950" custLinFactNeighborX="-20421" custLinFactNeighborY="-22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3EF6D9-077E-48E1-8709-392E4CF5D0B2}" type="pres">
      <dgm:prSet presAssocID="{65E76D33-2C96-4D14-AA26-9B142EFCFE5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3474F-2768-4DC5-A4F6-EFBDBB971A05}" type="pres">
      <dgm:prSet presAssocID="{9D83F42B-AFA7-4F17-BA4B-4EA15AE003AF}" presName="spacer" presStyleCnt="0"/>
      <dgm:spPr/>
    </dgm:pt>
    <dgm:pt modelId="{0702A0A0-F4EB-40D6-9C25-C9A9C15DBBA1}" type="pres">
      <dgm:prSet presAssocID="{24DE569C-52A9-4142-A732-87D44E9D0691}" presName="comp" presStyleCnt="0"/>
      <dgm:spPr/>
    </dgm:pt>
    <dgm:pt modelId="{59A45C62-AD50-4B75-B2CE-346C603EAE10}" type="pres">
      <dgm:prSet presAssocID="{24DE569C-52A9-4142-A732-87D44E9D0691}" presName="box" presStyleLbl="node1" presStyleIdx="1" presStyleCnt="3"/>
      <dgm:spPr/>
      <dgm:t>
        <a:bodyPr/>
        <a:lstStyle/>
        <a:p>
          <a:endParaRPr lang="ru-RU"/>
        </a:p>
      </dgm:t>
    </dgm:pt>
    <dgm:pt modelId="{5066B137-7DDA-4EB4-ACF3-9CC8BA3A67C9}" type="pres">
      <dgm:prSet presAssocID="{24DE569C-52A9-4142-A732-87D44E9D0691}" presName="img" presStyleLbl="fgImgPlace1" presStyleIdx="1" presStyleCnt="3" custScaleX="45641" custLinFactNeighborX="-1794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DD2D58-771D-4700-8E7A-23E80C180DAA}" type="pres">
      <dgm:prSet presAssocID="{24DE569C-52A9-4142-A732-87D44E9D069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13008-1F00-4BA4-8EEB-455B687D7E4A}" type="pres">
      <dgm:prSet presAssocID="{A244BFFD-9BED-465E-966B-D532EC77E85A}" presName="spacer" presStyleCnt="0"/>
      <dgm:spPr/>
    </dgm:pt>
    <dgm:pt modelId="{E35F7ED7-826E-4D24-90F8-53EBB0DAE99B}" type="pres">
      <dgm:prSet presAssocID="{C3980164-66B0-4823-B13C-4CF901261C79}" presName="comp" presStyleCnt="0"/>
      <dgm:spPr/>
    </dgm:pt>
    <dgm:pt modelId="{1611F8E9-50A1-4AC8-B750-6CA7247B186A}" type="pres">
      <dgm:prSet presAssocID="{C3980164-66B0-4823-B13C-4CF901261C79}" presName="box" presStyleLbl="node1" presStyleIdx="2" presStyleCnt="3"/>
      <dgm:spPr/>
      <dgm:t>
        <a:bodyPr/>
        <a:lstStyle/>
        <a:p>
          <a:endParaRPr lang="ru-RU"/>
        </a:p>
      </dgm:t>
    </dgm:pt>
    <dgm:pt modelId="{917629FB-09A2-4E27-851E-D2EA5C0A1408}" type="pres">
      <dgm:prSet presAssocID="{C3980164-66B0-4823-B13C-4CF901261C79}" presName="img" presStyleLbl="fgImgPlace1" presStyleIdx="2" presStyleCnt="3" custScaleX="48115" custLinFactNeighborX="-14851" custLinFactNeighborY="110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919A420-C628-4D7D-B677-B63EDF53150D}" type="pres">
      <dgm:prSet presAssocID="{C3980164-66B0-4823-B13C-4CF901261C7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E5C4C-4112-426F-877A-B871B3E12B4C}" type="presOf" srcId="{65E76D33-2C96-4D14-AA26-9B142EFCFE54}" destId="{1E3EF6D9-077E-48E1-8709-392E4CF5D0B2}" srcOrd="1" destOrd="0" presId="urn:microsoft.com/office/officeart/2005/8/layout/vList4"/>
    <dgm:cxn modelId="{EF2E00BE-4EA4-48E2-8792-13CCB89B126B}" type="presOf" srcId="{24DE569C-52A9-4142-A732-87D44E9D0691}" destId="{E0DD2D58-771D-4700-8E7A-23E80C180DAA}" srcOrd="1" destOrd="0" presId="urn:microsoft.com/office/officeart/2005/8/layout/vList4"/>
    <dgm:cxn modelId="{29051946-DE2F-4DE9-8C17-11DD515D76E3}" type="presOf" srcId="{FF971500-9C8D-4D57-B00D-3B1C9C5C6F99}" destId="{C5106247-16E3-4BFF-A76A-9D128551881B}" srcOrd="0" destOrd="0" presId="urn:microsoft.com/office/officeart/2005/8/layout/vList4"/>
    <dgm:cxn modelId="{4F3DD081-4818-43BF-B09F-420EDB38A7F1}" type="presOf" srcId="{C3980164-66B0-4823-B13C-4CF901261C79}" destId="{7919A420-C628-4D7D-B677-B63EDF53150D}" srcOrd="1" destOrd="0" presId="urn:microsoft.com/office/officeart/2005/8/layout/vList4"/>
    <dgm:cxn modelId="{B3FC1162-0CB9-4AAF-869B-BCD42DC65092}" srcId="{FF971500-9C8D-4D57-B00D-3B1C9C5C6F99}" destId="{24DE569C-52A9-4142-A732-87D44E9D0691}" srcOrd="1" destOrd="0" parTransId="{1D6AEE32-B523-4FDD-9FE0-AFC81E7C3FBE}" sibTransId="{A244BFFD-9BED-465E-966B-D532EC77E85A}"/>
    <dgm:cxn modelId="{E68F8492-C143-4A00-B9EA-DEADA4F01F4B}" type="presOf" srcId="{65E76D33-2C96-4D14-AA26-9B142EFCFE54}" destId="{AE171995-673D-4AB8-90D8-B7F79C359EBF}" srcOrd="0" destOrd="0" presId="urn:microsoft.com/office/officeart/2005/8/layout/vList4"/>
    <dgm:cxn modelId="{5F6F8260-B2BC-4968-BDF2-7E618E362C0C}" type="presOf" srcId="{24DE569C-52A9-4142-A732-87D44E9D0691}" destId="{59A45C62-AD50-4B75-B2CE-346C603EAE10}" srcOrd="0" destOrd="0" presId="urn:microsoft.com/office/officeart/2005/8/layout/vList4"/>
    <dgm:cxn modelId="{971B199A-76F8-4663-97CF-2D24F9B184F7}" srcId="{FF971500-9C8D-4D57-B00D-3B1C9C5C6F99}" destId="{C3980164-66B0-4823-B13C-4CF901261C79}" srcOrd="2" destOrd="0" parTransId="{65CBED2F-B919-4CEB-A2A2-1789791F6926}" sibTransId="{69A47731-A03B-451D-B185-E4AC470C16C4}"/>
    <dgm:cxn modelId="{5C242C9D-97B7-487A-9444-B20C70CDEE3C}" type="presOf" srcId="{C3980164-66B0-4823-B13C-4CF901261C79}" destId="{1611F8E9-50A1-4AC8-B750-6CA7247B186A}" srcOrd="0" destOrd="0" presId="urn:microsoft.com/office/officeart/2005/8/layout/vList4"/>
    <dgm:cxn modelId="{87B56AB4-EC1E-47CA-A876-9AC2672EF344}" srcId="{FF971500-9C8D-4D57-B00D-3B1C9C5C6F99}" destId="{65E76D33-2C96-4D14-AA26-9B142EFCFE54}" srcOrd="0" destOrd="0" parTransId="{2BCCC242-1040-4F88-ACF4-567F1D1774F8}" sibTransId="{9D83F42B-AFA7-4F17-BA4B-4EA15AE003AF}"/>
    <dgm:cxn modelId="{044861F2-0546-4A48-A6F8-9029B5CEC01A}" type="presParOf" srcId="{C5106247-16E3-4BFF-A76A-9D128551881B}" destId="{D626D58B-4009-45D7-AF4F-8F7E949EE1EE}" srcOrd="0" destOrd="0" presId="urn:microsoft.com/office/officeart/2005/8/layout/vList4"/>
    <dgm:cxn modelId="{42EC45D0-C8F5-45CE-829A-F49DAC315FB3}" type="presParOf" srcId="{D626D58B-4009-45D7-AF4F-8F7E949EE1EE}" destId="{AE171995-673D-4AB8-90D8-B7F79C359EBF}" srcOrd="0" destOrd="0" presId="urn:microsoft.com/office/officeart/2005/8/layout/vList4"/>
    <dgm:cxn modelId="{21E8072D-D1AD-47E9-9408-C4E5960B5399}" type="presParOf" srcId="{D626D58B-4009-45D7-AF4F-8F7E949EE1EE}" destId="{5D3890BD-AE5D-4675-9B13-C5E8CC9F463D}" srcOrd="1" destOrd="0" presId="urn:microsoft.com/office/officeart/2005/8/layout/vList4"/>
    <dgm:cxn modelId="{E5B5C2C5-A65C-420E-9CA4-BB8AF8FE96AA}" type="presParOf" srcId="{D626D58B-4009-45D7-AF4F-8F7E949EE1EE}" destId="{1E3EF6D9-077E-48E1-8709-392E4CF5D0B2}" srcOrd="2" destOrd="0" presId="urn:microsoft.com/office/officeart/2005/8/layout/vList4"/>
    <dgm:cxn modelId="{BCB6DBFC-D034-46E9-96CD-BD2BE9C1E072}" type="presParOf" srcId="{C5106247-16E3-4BFF-A76A-9D128551881B}" destId="{3D73474F-2768-4DC5-A4F6-EFBDBB971A05}" srcOrd="1" destOrd="0" presId="urn:microsoft.com/office/officeart/2005/8/layout/vList4"/>
    <dgm:cxn modelId="{99661607-F0B3-491E-8EF6-DF29AAAA5951}" type="presParOf" srcId="{C5106247-16E3-4BFF-A76A-9D128551881B}" destId="{0702A0A0-F4EB-40D6-9C25-C9A9C15DBBA1}" srcOrd="2" destOrd="0" presId="urn:microsoft.com/office/officeart/2005/8/layout/vList4"/>
    <dgm:cxn modelId="{93926EB3-3A42-44BE-AA9F-D282D6B169AC}" type="presParOf" srcId="{0702A0A0-F4EB-40D6-9C25-C9A9C15DBBA1}" destId="{59A45C62-AD50-4B75-B2CE-346C603EAE10}" srcOrd="0" destOrd="0" presId="urn:microsoft.com/office/officeart/2005/8/layout/vList4"/>
    <dgm:cxn modelId="{87AE3C2D-0546-4961-AECB-61177A2A9996}" type="presParOf" srcId="{0702A0A0-F4EB-40D6-9C25-C9A9C15DBBA1}" destId="{5066B137-7DDA-4EB4-ACF3-9CC8BA3A67C9}" srcOrd="1" destOrd="0" presId="urn:microsoft.com/office/officeart/2005/8/layout/vList4"/>
    <dgm:cxn modelId="{DE2A1078-4B9A-4588-8811-930879658302}" type="presParOf" srcId="{0702A0A0-F4EB-40D6-9C25-C9A9C15DBBA1}" destId="{E0DD2D58-771D-4700-8E7A-23E80C180DAA}" srcOrd="2" destOrd="0" presId="urn:microsoft.com/office/officeart/2005/8/layout/vList4"/>
    <dgm:cxn modelId="{26E32C85-E466-4F00-A22C-69C839554059}" type="presParOf" srcId="{C5106247-16E3-4BFF-A76A-9D128551881B}" destId="{86D13008-1F00-4BA4-8EEB-455B687D7E4A}" srcOrd="3" destOrd="0" presId="urn:microsoft.com/office/officeart/2005/8/layout/vList4"/>
    <dgm:cxn modelId="{616C368E-FFA9-4F23-90EE-A91746A68926}" type="presParOf" srcId="{C5106247-16E3-4BFF-A76A-9D128551881B}" destId="{E35F7ED7-826E-4D24-90F8-53EBB0DAE99B}" srcOrd="4" destOrd="0" presId="urn:microsoft.com/office/officeart/2005/8/layout/vList4"/>
    <dgm:cxn modelId="{EEC07254-12F1-4443-B9BA-51A780AEF8F6}" type="presParOf" srcId="{E35F7ED7-826E-4D24-90F8-53EBB0DAE99B}" destId="{1611F8E9-50A1-4AC8-B750-6CA7247B186A}" srcOrd="0" destOrd="0" presId="urn:microsoft.com/office/officeart/2005/8/layout/vList4"/>
    <dgm:cxn modelId="{10CCBE61-60B8-49CE-A27F-184F2F486163}" type="presParOf" srcId="{E35F7ED7-826E-4D24-90F8-53EBB0DAE99B}" destId="{917629FB-09A2-4E27-851E-D2EA5C0A1408}" srcOrd="1" destOrd="0" presId="urn:microsoft.com/office/officeart/2005/8/layout/vList4"/>
    <dgm:cxn modelId="{BB111DF2-70FE-40DB-94FB-B7D02C533F5D}" type="presParOf" srcId="{E35F7ED7-826E-4D24-90F8-53EBB0DAE99B}" destId="{7919A420-C628-4D7D-B677-B63EDF53150D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4623F-991C-4476-B43B-A976D853FB7E}">
      <dsp:nvSpPr>
        <dsp:cNvPr id="0" name=""/>
        <dsp:cNvSpPr/>
      </dsp:nvSpPr>
      <dsp:spPr>
        <a:xfrm>
          <a:off x="2056769" y="587319"/>
          <a:ext cx="5705372" cy="2607770"/>
        </a:xfrm>
        <a:prstGeom prst="ellipse">
          <a:avLst/>
        </a:prstGeom>
        <a:solidFill>
          <a:schemeClr val="accent1"/>
        </a:solidFill>
        <a:ln w="53975" cap="flat" cmpd="dbl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Bookman Old Style" panose="020506040505050202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Bookman Old Style" panose="02050604050505020204" pitchFamily="18" charset="0"/>
            </a:rPr>
            <a:t>Організаційна</a:t>
          </a:r>
          <a:r>
            <a:rPr lang="ru-RU" sz="2400" b="1" kern="1200" dirty="0" smtClean="0"/>
            <a:t> </a:t>
          </a:r>
          <a:r>
            <a:rPr lang="ru-RU" sz="2400" b="1" kern="1200" dirty="0" smtClean="0">
              <a:latin typeface="Bookman Old Style" panose="02050604050505020204" pitchFamily="18" charset="0"/>
            </a:rPr>
            <a:t>свобода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>
        <a:off x="2817486" y="1043679"/>
        <a:ext cx="4183939" cy="1173496"/>
      </dsp:txXfrm>
    </dsp:sp>
    <dsp:sp modelId="{BB31D4F6-D8EF-410B-BF36-37209C6CE71A}">
      <dsp:nvSpPr>
        <dsp:cNvPr id="0" name=""/>
        <dsp:cNvSpPr/>
      </dsp:nvSpPr>
      <dsp:spPr>
        <a:xfrm>
          <a:off x="4236292" y="2803113"/>
          <a:ext cx="5732986" cy="2965050"/>
        </a:xfrm>
        <a:prstGeom prst="ellipse">
          <a:avLst/>
        </a:prstGeom>
        <a:solidFill>
          <a:schemeClr val="accent3"/>
        </a:solidFill>
        <a:ln w="53975" cap="flat" cmpd="dbl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Bookman Old Style" panose="02050604050505020204" pitchFamily="18" charset="0"/>
            </a:rPr>
            <a:t>Фінансова</a:t>
          </a:r>
          <a:r>
            <a:rPr lang="ru-RU" sz="2400" b="1" kern="1200" dirty="0" smtClean="0">
              <a:latin typeface="Bookman Old Style" panose="02050604050505020204" pitchFamily="18" charset="0"/>
            </a:rPr>
            <a:t> </a:t>
          </a:r>
          <a:r>
            <a:rPr lang="ru-RU" sz="2400" b="1" kern="1200" dirty="0" err="1" smtClean="0">
              <a:latin typeface="Bookman Old Style" panose="02050604050505020204" pitchFamily="18" charset="0"/>
            </a:rPr>
            <a:t>самостійність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>
        <a:off x="5989631" y="3569084"/>
        <a:ext cx="3439791" cy="1630777"/>
      </dsp:txXfrm>
    </dsp:sp>
    <dsp:sp modelId="{C524D8B7-6C41-4F8C-8B17-8E7BB8A4C299}">
      <dsp:nvSpPr>
        <dsp:cNvPr id="0" name=""/>
        <dsp:cNvSpPr/>
      </dsp:nvSpPr>
      <dsp:spPr>
        <a:xfrm>
          <a:off x="253199" y="2849562"/>
          <a:ext cx="5351805" cy="2973305"/>
        </a:xfrm>
        <a:prstGeom prst="ellipse">
          <a:avLst/>
        </a:prstGeom>
        <a:solidFill>
          <a:srgbClr val="FFFF00">
            <a:alpha val="50000"/>
          </a:srgbClr>
        </a:solidFill>
        <a:ln w="190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Bookman Old Style" panose="02050604050505020204" pitchFamily="18" charset="0"/>
            </a:rPr>
            <a:t>Кадрова</a:t>
          </a:r>
          <a:r>
            <a:rPr lang="ru-RU" sz="2400" b="1" kern="1200" dirty="0" smtClean="0"/>
            <a:t> </a:t>
          </a:r>
          <a:r>
            <a:rPr lang="ru-RU" sz="2400" b="1" kern="1200" dirty="0" err="1" smtClean="0">
              <a:latin typeface="Bookman Old Style" panose="02050604050505020204" pitchFamily="18" charset="0"/>
            </a:rPr>
            <a:t>самостійність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>
        <a:off x="757161" y="3617666"/>
        <a:ext cx="3211083" cy="163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71995-673D-4AB8-90D8-B7F79C359EBF}">
      <dsp:nvSpPr>
        <dsp:cNvPr id="0" name=""/>
        <dsp:cNvSpPr/>
      </dsp:nvSpPr>
      <dsp:spPr>
        <a:xfrm>
          <a:off x="0" y="0"/>
          <a:ext cx="11194474" cy="156864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Бухгалтерський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облік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може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здійснювати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самостійно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заклад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освіти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або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централізована</a:t>
          </a:r>
          <a:r>
            <a:rPr lang="ru-RU" sz="28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28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бухгалтерія</a:t>
          </a:r>
          <a:endParaRPr lang="ru-RU" sz="28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2395759" y="0"/>
        <a:ext cx="8798714" cy="1568648"/>
      </dsp:txXfrm>
    </dsp:sp>
    <dsp:sp modelId="{5D3890BD-AE5D-4675-9B13-C5E8CC9F463D}">
      <dsp:nvSpPr>
        <dsp:cNvPr id="0" name=""/>
        <dsp:cNvSpPr/>
      </dsp:nvSpPr>
      <dsp:spPr>
        <a:xfrm>
          <a:off x="377440" y="54174"/>
          <a:ext cx="883333" cy="14048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45C62-AD50-4B75-B2CE-346C603EAE10}">
      <dsp:nvSpPr>
        <dsp:cNvPr id="0" name=""/>
        <dsp:cNvSpPr/>
      </dsp:nvSpPr>
      <dsp:spPr>
        <a:xfrm>
          <a:off x="0" y="1725513"/>
          <a:ext cx="11194474" cy="1568648"/>
        </a:xfrm>
        <a:prstGeom prst="roundRect">
          <a:avLst>
            <a:gd name="adj" fmla="val 10000"/>
          </a:avLst>
        </a:prstGeom>
        <a:solidFill>
          <a:srgbClr val="66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Заклади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отримують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фінансову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автономію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– </a:t>
          </a: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стають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розпорядниками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коштів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2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місцевого</a:t>
          </a:r>
          <a:r>
            <a:rPr lang="ru-RU" sz="32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бюджету. </a:t>
          </a:r>
          <a:endParaRPr lang="ru-RU" sz="32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2395759" y="1725513"/>
        <a:ext cx="8798714" cy="1568648"/>
      </dsp:txXfrm>
    </dsp:sp>
    <dsp:sp modelId="{5066B137-7DDA-4EB4-ACF3-9CC8BA3A67C9}">
      <dsp:nvSpPr>
        <dsp:cNvPr id="0" name=""/>
        <dsp:cNvSpPr/>
      </dsp:nvSpPr>
      <dsp:spPr>
        <a:xfrm>
          <a:off x="363593" y="1882378"/>
          <a:ext cx="1021853" cy="12549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1F8E9-50A1-4AC8-B750-6CA7247B186A}">
      <dsp:nvSpPr>
        <dsp:cNvPr id="0" name=""/>
        <dsp:cNvSpPr/>
      </dsp:nvSpPr>
      <dsp:spPr>
        <a:xfrm>
          <a:off x="0" y="3451026"/>
          <a:ext cx="11194474" cy="1568648"/>
        </a:xfrm>
        <a:prstGeom prst="roundRect">
          <a:avLst>
            <a:gd name="adj" fmla="val 10000"/>
          </a:avLst>
        </a:prstGeom>
        <a:solidFill>
          <a:srgbClr val="99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Заклади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,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які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отримують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публічні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кошти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,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зобов,язані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оприлюднювати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на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своїх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веб-сайтах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кошторис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фінансовий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звіт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про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надходження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та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використання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всіх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отриманих</a:t>
          </a:r>
          <a:r>
            <a:rPr lang="ru-RU" sz="2500" b="1" kern="1200" dirty="0" smtClean="0">
              <a:solidFill>
                <a:srgbClr val="0033CC"/>
              </a:solidFill>
              <a:latin typeface="Bookman Old Style" panose="02050604050505020204" pitchFamily="18" charset="0"/>
            </a:rPr>
            <a:t> </a:t>
          </a:r>
          <a:r>
            <a:rPr lang="ru-RU" sz="2500" b="1" kern="1200" dirty="0" err="1" smtClean="0">
              <a:solidFill>
                <a:srgbClr val="0033CC"/>
              </a:solidFill>
              <a:latin typeface="Bookman Old Style" panose="02050604050505020204" pitchFamily="18" charset="0"/>
            </a:rPr>
            <a:t>коштів</a:t>
          </a:r>
          <a:endParaRPr lang="ru-RU" sz="2500" b="1" kern="1200" dirty="0">
            <a:solidFill>
              <a:srgbClr val="0033CC"/>
            </a:solidFill>
            <a:latin typeface="Bookman Old Style" panose="02050604050505020204" pitchFamily="18" charset="0"/>
          </a:endParaRPr>
        </a:p>
      </dsp:txBody>
      <dsp:txXfrm>
        <a:off x="2395759" y="3451026"/>
        <a:ext cx="8798714" cy="1568648"/>
      </dsp:txXfrm>
    </dsp:sp>
    <dsp:sp modelId="{917629FB-09A2-4E27-851E-D2EA5C0A1408}">
      <dsp:nvSpPr>
        <dsp:cNvPr id="0" name=""/>
        <dsp:cNvSpPr/>
      </dsp:nvSpPr>
      <dsp:spPr>
        <a:xfrm>
          <a:off x="405191" y="3621745"/>
          <a:ext cx="1077244" cy="12549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71995-673D-4AB8-90D8-B7F79C359EBF}">
      <dsp:nvSpPr>
        <dsp:cNvPr id="0" name=""/>
        <dsp:cNvSpPr/>
      </dsp:nvSpPr>
      <dsp:spPr>
        <a:xfrm>
          <a:off x="0" y="0"/>
          <a:ext cx="11194474" cy="1568648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Штатні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розписи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встановлюють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відповідні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органи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управління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освітою</a:t>
          </a:r>
          <a:endParaRPr lang="ru-RU" sz="36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2395759" y="0"/>
        <a:ext cx="8798714" cy="1568648"/>
      </dsp:txXfrm>
    </dsp:sp>
    <dsp:sp modelId="{5D3890BD-AE5D-4675-9B13-C5E8CC9F463D}">
      <dsp:nvSpPr>
        <dsp:cNvPr id="0" name=""/>
        <dsp:cNvSpPr/>
      </dsp:nvSpPr>
      <dsp:spPr>
        <a:xfrm>
          <a:off x="377440" y="54174"/>
          <a:ext cx="883333" cy="14048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45C62-AD50-4B75-B2CE-346C603EAE10}">
      <dsp:nvSpPr>
        <dsp:cNvPr id="0" name=""/>
        <dsp:cNvSpPr/>
      </dsp:nvSpPr>
      <dsp:spPr>
        <a:xfrm>
          <a:off x="0" y="1725513"/>
          <a:ext cx="11194474" cy="1568648"/>
        </a:xfrm>
        <a:prstGeom prst="roundRect">
          <a:avLst>
            <a:gd name="adj" fmla="val 10000"/>
          </a:avLst>
        </a:prstGeom>
        <a:solidFill>
          <a:srgbClr val="66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Керівництво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закладом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здійснює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його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директорз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якого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призначає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на посаду та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звільняє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засновник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endParaRPr lang="ru-RU" sz="36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2395759" y="1725513"/>
        <a:ext cx="8798714" cy="1568648"/>
      </dsp:txXfrm>
    </dsp:sp>
    <dsp:sp modelId="{5066B137-7DDA-4EB4-ACF3-9CC8BA3A67C9}">
      <dsp:nvSpPr>
        <dsp:cNvPr id="0" name=""/>
        <dsp:cNvSpPr/>
      </dsp:nvSpPr>
      <dsp:spPr>
        <a:xfrm>
          <a:off x="363593" y="1882378"/>
          <a:ext cx="1021853" cy="12549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1F8E9-50A1-4AC8-B750-6CA7247B186A}">
      <dsp:nvSpPr>
        <dsp:cNvPr id="0" name=""/>
        <dsp:cNvSpPr/>
      </dsp:nvSpPr>
      <dsp:spPr>
        <a:xfrm>
          <a:off x="0" y="3451026"/>
          <a:ext cx="11194474" cy="1568648"/>
        </a:xfrm>
        <a:prstGeom prst="roundRect">
          <a:avLst>
            <a:gd name="adj" fmla="val 10000"/>
          </a:avLst>
        </a:prstGeom>
        <a:solidFill>
          <a:srgbClr val="99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Інших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працівників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призначає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на посади та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звільняє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його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, 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відповідно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 до </a:t>
          </a:r>
          <a:r>
            <a:rPr lang="ru-RU" sz="3600" b="1" kern="1200" dirty="0" err="1" smtClean="0">
              <a:solidFill>
                <a:srgbClr val="0070C0"/>
              </a:solidFill>
              <a:latin typeface="Bookman Old Style" panose="02050604050505020204" pitchFamily="18" charset="0"/>
            </a:rPr>
            <a:t>законодавства</a:t>
          </a:r>
          <a:r>
            <a:rPr lang="ru-RU" sz="3600" b="1" kern="1200" dirty="0" smtClean="0">
              <a:solidFill>
                <a:srgbClr val="0070C0"/>
              </a:solidFill>
              <a:latin typeface="Bookman Old Style" panose="02050604050505020204" pitchFamily="18" charset="0"/>
            </a:rPr>
            <a:t>.</a:t>
          </a:r>
          <a:endParaRPr lang="ru-RU" sz="3600" b="1" kern="1200" dirty="0">
            <a:solidFill>
              <a:srgbClr val="0070C0"/>
            </a:solidFill>
            <a:latin typeface="Bookman Old Style" panose="02050604050505020204" pitchFamily="18" charset="0"/>
          </a:endParaRPr>
        </a:p>
      </dsp:txBody>
      <dsp:txXfrm>
        <a:off x="2395759" y="3451026"/>
        <a:ext cx="8798714" cy="1568648"/>
      </dsp:txXfrm>
    </dsp:sp>
    <dsp:sp modelId="{917629FB-09A2-4E27-851E-D2EA5C0A1408}">
      <dsp:nvSpPr>
        <dsp:cNvPr id="0" name=""/>
        <dsp:cNvSpPr/>
      </dsp:nvSpPr>
      <dsp:spPr>
        <a:xfrm>
          <a:off x="405191" y="3621745"/>
          <a:ext cx="1077244" cy="12549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D2820-B9C3-4C77-9EE8-18F57A0962AD}" type="datetimeFigureOut">
              <a:rPr lang="ru-RU"/>
              <a:pPr>
                <a:defRPr/>
              </a:pPr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7260E1-F67F-468D-AB58-40E1AF84F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449AA4-98B9-4E7F-B446-90E52B0C2E39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8328D2-DE45-4249-8D88-DF80E79C925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9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09D8-DCC2-457F-99AB-D3B1CCBEFBE4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C1FC8-2CA7-4461-97FF-C69F92A5F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4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15BF9-B22C-48DA-95A1-6CADD08190BA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4228E-4C94-46F1-AC13-6CEBAC8199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13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1"/>
            <a:ext cx="109728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533526"/>
            <a:ext cx="53848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33526"/>
            <a:ext cx="53848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613525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737600" y="6613525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8F043CDB-168F-4903-82AF-D2997CE6A81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609600" y="1143000"/>
            <a:ext cx="112776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6282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7419-9CA0-4CA2-A61F-1B321B8D965E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9CA4-CD84-49F5-AA17-0E14906105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D6A-D0AB-4ACA-BDD6-13323195547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FD4F-E0C0-434D-922B-0B66AB4503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09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1182-80DB-49BB-8FE6-E8229811D04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F8EF-A378-418C-B5FC-1CC7746B3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9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EE01-048B-42CC-BC0A-6867943F2A17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4EED-3220-4274-9B68-FA2C9A2E46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858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730B-0383-4FEE-A0F7-F69E48CD1C0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6F197-27F3-459C-B7A4-C7D8C338E6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94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5D1F-5CD7-4F9C-881A-8746CBA6EBB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F748F-0D0B-4530-A93D-B40989E67F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27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EE70-4B5D-408C-B253-53D9AC1752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1981-C0E5-44DB-B88A-04BF6D8D9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48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1BFE-6D51-4F3C-9F31-C7CE0A62F32B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7EE5C-A723-4146-BAED-397C1CAEAF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4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4440E7-C56D-4053-841D-25895FA73FF9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6EA67B4-348E-4E5E-9D47-ACD3D7BFE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5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235526"/>
            <a:ext cx="11720944" cy="63869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6" y="-2001604"/>
            <a:ext cx="9504218" cy="8624077"/>
          </a:xfrm>
          <a:prstGeom prst="rect">
            <a:avLst/>
          </a:prstGeom>
        </p:spPr>
      </p:pic>
      <p:sp>
        <p:nvSpPr>
          <p:cNvPr id="16386" name="Прямоугольник 4"/>
          <p:cNvSpPr>
            <a:spLocks noChangeArrowheads="1"/>
          </p:cNvSpPr>
          <p:nvPr/>
        </p:nvSpPr>
        <p:spPr bwMode="auto">
          <a:xfrm>
            <a:off x="4668983" y="1780114"/>
            <a:ext cx="48490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uk-UA" sz="32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ОРГАНІЗАЦІЇ </a:t>
            </a:r>
            <a:r>
              <a:rPr lang="uk-UA" sz="32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ДІЯЛЬНОСТІ ЗАКЛАДІВ </a:t>
            </a:r>
            <a:r>
              <a:rPr lang="uk-UA" sz="32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ОСВІТИ, </a:t>
            </a:r>
          </a:p>
          <a:p>
            <a:pPr algn="ctr" defTabSz="912813"/>
            <a:r>
              <a:rPr lang="uk-UA" sz="32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що забезпечують здобутті дошкільної освіти у 2019</a:t>
            </a:r>
            <a:r>
              <a:rPr lang="uk-UA" sz="3200" b="1" dirty="0" smtClean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Arial" charset="0"/>
              </a:rPr>
              <a:t>-2020</a:t>
            </a:r>
            <a:endParaRPr lang="uk-UA" sz="3200" b="1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Arial" charset="0"/>
            </a:endParaRPr>
          </a:p>
          <a:p>
            <a:pPr algn="ctr" defTabSz="912813"/>
            <a:r>
              <a:rPr lang="uk-UA" sz="32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навчальному році </a:t>
            </a:r>
            <a:endParaRPr lang="uk-UA" sz="3200" b="1" dirty="0"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0079" y="3851563"/>
            <a:ext cx="3946612" cy="29129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17" y="93461"/>
            <a:ext cx="3458847" cy="1853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84827"/>
            <a:ext cx="11876809" cy="64977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9612" y="2848757"/>
            <a:ext cx="10147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err="1">
                <a:solidFill>
                  <a:srgbClr val="0000FF"/>
                </a:solidFill>
                <a:latin typeface="Bookman Old Style" panose="02050604050505020204" pitchFamily="18" charset="0"/>
              </a:rPr>
              <a:t>Інструктивно</a:t>
            </a:r>
            <a:r>
              <a:rPr lang="uk-UA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-методичні рекомендації МОН України </a:t>
            </a:r>
            <a:r>
              <a:rPr lang="uk-UA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“Щодо організації </a:t>
            </a:r>
            <a:r>
              <a:rPr lang="uk-UA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діяльності закладів </a:t>
            </a:r>
            <a:r>
              <a:rPr lang="uk-UA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освіти, що забезпечують здобуття дошкільної освіти у 2019/2020 </a:t>
            </a:r>
            <a:r>
              <a:rPr lang="uk-UA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навчальному році” від </a:t>
            </a:r>
            <a:r>
              <a:rPr lang="uk-UA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02.07.2019 </a:t>
            </a:r>
            <a:r>
              <a:rPr lang="uk-UA" sz="28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№</a:t>
            </a:r>
            <a:r>
              <a:rPr lang="uk-UA" sz="28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1/9-419</a:t>
            </a:r>
            <a:endParaRPr lang="ru-RU" sz="2800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/>
          <a:srcRect b="45945"/>
          <a:stretch>
            <a:fillRect/>
          </a:stretch>
        </p:blipFill>
        <p:spPr bwMode="auto">
          <a:xfrm>
            <a:off x="1069612" y="-568018"/>
            <a:ext cx="9986963" cy="321468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5281226"/>
            <a:ext cx="7143750" cy="177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42888"/>
            <a:ext cx="11787188" cy="642937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2929219"/>
              </p:ext>
            </p:extLst>
          </p:nvPr>
        </p:nvGraphicFramePr>
        <p:xfrm>
          <a:off x="959644" y="242888"/>
          <a:ext cx="10210799" cy="620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29863"/>
            <a:ext cx="11744325" cy="6413825"/>
          </a:xfrm>
          <a:prstGeom prst="rect">
            <a:avLst/>
          </a:prstGeom>
        </p:spPr>
      </p:pic>
      <p:sp>
        <p:nvSpPr>
          <p:cNvPr id="8" name="Облако 7"/>
          <p:cNvSpPr/>
          <p:nvPr/>
        </p:nvSpPr>
        <p:spPr>
          <a:xfrm>
            <a:off x="4073235" y="2464589"/>
            <a:ext cx="4566659" cy="1500198"/>
          </a:xfrm>
          <a:prstGeom prst="cloud">
            <a:avLst/>
          </a:prstGeom>
          <a:solidFill>
            <a:srgbClr val="FFCC00">
              <a:alpha val="74902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ln>
                  <a:solidFill>
                    <a:srgbClr val="00B0F0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rgbClr val="CCEC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anose="02040602050305030304" pitchFamily="18" charset="0"/>
              </a:rPr>
              <a:t>Організаційна свобода</a:t>
            </a:r>
            <a:endParaRPr lang="ru-RU" sz="3200" b="1" i="1" dirty="0">
              <a:ln>
                <a:solidFill>
                  <a:srgbClr val="00B0F0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rgbClr val="CCEC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7792172" y="292100"/>
            <a:ext cx="3374592" cy="1404937"/>
          </a:xfrm>
          <a:prstGeom prst="cloudCallout">
            <a:avLst>
              <a:gd name="adj1" fmla="val -33962"/>
              <a:gd name="adj2" fmla="val 107428"/>
            </a:avLst>
          </a:prstGeom>
          <a:solidFill>
            <a:srgbClr val="00B050"/>
          </a:solidFill>
          <a:ln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/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Гнучкий режим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>
            <a:spLocks noChangeArrowheads="1"/>
          </p:cNvSpPr>
          <p:nvPr/>
        </p:nvSpPr>
        <p:spPr bwMode="auto">
          <a:xfrm>
            <a:off x="9223952" y="2527707"/>
            <a:ext cx="2843357" cy="1249363"/>
          </a:xfrm>
          <a:prstGeom prst="cloudCallout">
            <a:avLst>
              <a:gd name="adj1" fmla="val -79458"/>
              <a:gd name="adj2" fmla="val -25347"/>
            </a:avLst>
          </a:prstGeom>
          <a:solidFill>
            <a:srgbClr val="548235"/>
          </a:solidFill>
          <a:ln w="12700" algn="ctr">
            <a:solidFill>
              <a:srgbClr val="BF550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інклюзивних груп 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1154113" y="4171950"/>
            <a:ext cx="2357438" cy="1289050"/>
          </a:xfrm>
          <a:prstGeom prst="cloudCallout">
            <a:avLst>
              <a:gd name="adj1" fmla="val 71805"/>
              <a:gd name="adj2" fmla="val -66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/>
            <a:r>
              <a:rPr lang="uk-UA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Розподіл  занять на тиждень</a:t>
            </a:r>
            <a:endParaRPr lang="ru-RU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101975" y="404813"/>
            <a:ext cx="2600325" cy="1179512"/>
          </a:xfrm>
          <a:prstGeom prst="cloudCallout">
            <a:avLst>
              <a:gd name="adj1" fmla="val 60748"/>
              <a:gd name="adj2" fmla="val 106012"/>
            </a:avLst>
          </a:prstGeom>
          <a:solidFill>
            <a:srgbClr val="0099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813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плану роботи на рік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7792172" y="4525373"/>
            <a:ext cx="2952750" cy="1370012"/>
          </a:xfrm>
          <a:prstGeom prst="cloudCallout">
            <a:avLst>
              <a:gd name="adj1" fmla="val -56087"/>
              <a:gd name="adj2" fmla="val -1229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Складання власних програм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Выноска-облако 11"/>
          <p:cNvSpPr>
            <a:spLocks noChangeArrowheads="1"/>
          </p:cNvSpPr>
          <p:nvPr/>
        </p:nvSpPr>
        <p:spPr bwMode="auto">
          <a:xfrm>
            <a:off x="1154113" y="1809750"/>
            <a:ext cx="2919122" cy="1179513"/>
          </a:xfrm>
          <a:prstGeom prst="cloudCallout">
            <a:avLst>
              <a:gd name="adj1" fmla="val 106472"/>
              <a:gd name="adj2" fmla="val 5181"/>
            </a:avLst>
          </a:prstGeom>
          <a:solidFill>
            <a:srgbClr val="0099FF"/>
          </a:solidFill>
          <a:ln w="12700" algn="ctr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Розпорядок  дня дітей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04" y="3803835"/>
            <a:ext cx="3701905" cy="3239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29863"/>
            <a:ext cx="11744325" cy="6413825"/>
          </a:xfrm>
          <a:prstGeom prst="rect">
            <a:avLst/>
          </a:prstGeom>
        </p:spPr>
      </p:pic>
      <p:sp>
        <p:nvSpPr>
          <p:cNvPr id="471059" name="Text Box 19"/>
          <p:cNvSpPr txBox="1">
            <a:spLocks noChangeArrowheads="1"/>
          </p:cNvSpPr>
          <p:nvPr/>
        </p:nvSpPr>
        <p:spPr bwMode="auto">
          <a:xfrm>
            <a:off x="396093" y="4820643"/>
            <a:ext cx="3975487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 </a:t>
            </a:r>
            <a:r>
              <a:rPr lang="uk-U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 </a:t>
            </a:r>
            <a:r>
              <a:rPr lang="uk-UA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може використовуватися як одна, так і кілька </a:t>
            </a:r>
            <a:r>
              <a:rPr lang="uk-UA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освітніх програм 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71060" name="Text Box 20"/>
          <p:cNvSpPr txBox="1">
            <a:spLocks noChangeArrowheads="1"/>
          </p:cNvSpPr>
          <p:nvPr/>
        </p:nvSpPr>
        <p:spPr bwMode="auto">
          <a:xfrm>
            <a:off x="8156984" y="5053747"/>
            <a:ext cx="320837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Звернути увагу на термін чинності програм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71061" name="Text Box 21"/>
          <p:cNvSpPr txBox="1">
            <a:spLocks noChangeArrowheads="1"/>
          </p:cNvSpPr>
          <p:nvPr/>
        </p:nvSpPr>
        <p:spPr bwMode="auto">
          <a:xfrm>
            <a:off x="7925294" y="1716955"/>
            <a:ext cx="4072342" cy="23083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Здійснюється педагогічним колективом, затверджується рішенням педагогічної ради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" y="2538454"/>
            <a:ext cx="2329759" cy="23297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6325" y="1716955"/>
            <a:ext cx="4746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err="1">
                <a:solidFill>
                  <a:srgbClr val="0033CC"/>
                </a:solidFill>
                <a:latin typeface="Bookman Old Style" panose="02050604050505020204" pitchFamily="18" charset="0"/>
              </a:rPr>
              <a:t>Мають</a:t>
            </a:r>
            <a:r>
              <a:rPr lang="ru-RU" sz="2400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право </a:t>
            </a:r>
            <a:r>
              <a:rPr lang="ru-RU" sz="2400" b="1" dirty="0" err="1" smtClean="0">
                <a:solidFill>
                  <a:srgbClr val="0033CC"/>
                </a:solidFill>
                <a:latin typeface="Bookman Old Style" panose="02050604050505020204" pitchFamily="18" charset="0"/>
              </a:rPr>
              <a:t>самостійно</a:t>
            </a:r>
            <a:r>
              <a:rPr lang="ru-RU" sz="2400" b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Bookman Old Style" panose="02050604050505020204" pitchFamily="18" charset="0"/>
              </a:rPr>
              <a:t>розробляти</a:t>
            </a:r>
            <a:r>
              <a:rPr lang="ru-RU" sz="2400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solidFill>
                  <a:srgbClr val="0033CC"/>
                </a:solidFill>
                <a:latin typeface="Bookman Old Style" panose="02050604050505020204" pitchFamily="18" charset="0"/>
              </a:rPr>
              <a:t>власні</a:t>
            </a:r>
            <a:r>
              <a:rPr lang="ru-RU" sz="2400" b="1" dirty="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solidFill>
                  <a:srgbClr val="0033CC"/>
                </a:solidFill>
                <a:latin typeface="Bookman Old Style" panose="02050604050505020204" pitchFamily="18" charset="0"/>
              </a:rPr>
              <a:t>освітні</a:t>
            </a:r>
            <a:r>
              <a:rPr lang="ru-RU" sz="2400" b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dirty="0" err="1" smtClean="0">
                <a:solidFill>
                  <a:srgbClr val="0033CC"/>
                </a:solidFill>
                <a:latin typeface="Bookman Old Style" panose="02050604050505020204" pitchFamily="18" charset="0"/>
              </a:rPr>
              <a:t>програми</a:t>
            </a:r>
            <a:endParaRPr lang="ru-RU" sz="2400" b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069" y="2538454"/>
            <a:ext cx="4048812" cy="4048812"/>
          </a:xfrm>
          <a:prstGeom prst="rect">
            <a:avLst/>
          </a:prstGeom>
        </p:spPr>
      </p:pic>
      <p:sp>
        <p:nvSpPr>
          <p:cNvPr id="27" name="Rectangle 2"/>
          <p:cNvSpPr>
            <a:spLocks noGrp="1"/>
          </p:cNvSpPr>
          <p:nvPr>
            <p:ph type="title"/>
          </p:nvPr>
        </p:nvSpPr>
        <p:spPr>
          <a:xfrm>
            <a:off x="2430896" y="350452"/>
            <a:ext cx="6670964" cy="109450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defTabSz="912813" eaLnBrk="1" hangingPunct="1"/>
            <a:r>
              <a:rPr lang="uk-UA" sz="48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ВИБІР ПРОГРАМ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26004"/>
            <a:ext cx="11744325" cy="641382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2121035"/>
              </p:ext>
            </p:extLst>
          </p:nvPr>
        </p:nvGraphicFramePr>
        <p:xfrm>
          <a:off x="609599" y="1533526"/>
          <a:ext cx="11194474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>
          <a:xfrm>
            <a:off x="1662545" y="352859"/>
            <a:ext cx="8839199" cy="860714"/>
          </a:xfrm>
          <a:prstGeom prst="flowChartAlternateProcess">
            <a:avLst/>
          </a:prstGeom>
          <a:ln w="53975" cap="flat" cmpd="dbl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813" fontAlgn="auto">
              <a:spcAft>
                <a:spcPts val="0"/>
              </a:spcAft>
            </a:pPr>
            <a:r>
              <a:rPr lang="uk-UA" sz="6000" b="1" dirty="0" smtClean="0">
                <a:latin typeface="Bookman Old Style" panose="02050604050505020204" pitchFamily="18" charset="0"/>
              </a:rPr>
              <a:t>ФІНАНСОВА САМОСТІЙНІСТЬ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63" y="4583256"/>
            <a:ext cx="1019175" cy="933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00" b="97750" l="1000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635"/>
            <a:ext cx="1892949" cy="1164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26004"/>
            <a:ext cx="11744325" cy="641382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8213683"/>
              </p:ext>
            </p:extLst>
          </p:nvPr>
        </p:nvGraphicFramePr>
        <p:xfrm>
          <a:off x="609599" y="1533526"/>
          <a:ext cx="11194474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>
          <a:xfrm>
            <a:off x="1787236" y="449408"/>
            <a:ext cx="8839199" cy="860714"/>
          </a:xfrm>
          <a:prstGeom prst="flowChartAlternateProcess">
            <a:avLst/>
          </a:prstGeom>
          <a:ln w="53975" cap="flat" cmpd="dbl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813" fontAlgn="auto">
              <a:spcAft>
                <a:spcPts val="0"/>
              </a:spcAft>
            </a:pPr>
            <a:r>
              <a:rPr lang="uk-UA" sz="6000" b="1" dirty="0" smtClean="0">
                <a:latin typeface="Bookman Old Style" panose="02050604050505020204" pitchFamily="18" charset="0"/>
              </a:rPr>
              <a:t>КАДРОВА САМОСТІЙНІСТЬ</a:t>
            </a:r>
          </a:p>
        </p:txBody>
      </p:sp>
    </p:spTree>
    <p:extLst>
      <p:ext uri="{BB962C8B-B14F-4D97-AF65-F5344CB8AC3E}">
        <p14:creationId xmlns:p14="http://schemas.microsoft.com/office/powerpoint/2010/main" val="173440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2" y="208371"/>
            <a:ext cx="11748010" cy="6413548"/>
          </a:xfrm>
          <a:prstGeom prst="rect">
            <a:avLst/>
          </a:prstGeom>
        </p:spPr>
      </p:pic>
      <p:grpSp>
        <p:nvGrpSpPr>
          <p:cNvPr id="42" name="Group 35"/>
          <p:cNvGrpSpPr>
            <a:grpSpLocks/>
          </p:cNvGrpSpPr>
          <p:nvPr/>
        </p:nvGrpSpPr>
        <p:grpSpPr bwMode="auto">
          <a:xfrm>
            <a:off x="2151392" y="4097815"/>
            <a:ext cx="1997075" cy="1918831"/>
            <a:chOff x="555" y="2823"/>
            <a:chExt cx="973" cy="973"/>
          </a:xfrm>
          <a:solidFill>
            <a:srgbClr val="FF66CC"/>
          </a:solidFill>
        </p:grpSpPr>
        <p:sp>
          <p:nvSpPr>
            <p:cNvPr id="44" name="Oval 5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gray">
            <a:xfrm>
              <a:off x="559" y="2873"/>
              <a:ext cx="839" cy="83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912813"/>
              <a:endParaRPr lang="uk-UA" b="1" dirty="0" smtClean="0">
                <a:solidFill>
                  <a:srgbClr val="0033CC"/>
                </a:solidFill>
                <a:latin typeface="Bookman Old Style" panose="02050604050505020204" pitchFamily="18" charset="0"/>
              </a:endParaRPr>
            </a:p>
            <a:p>
              <a:pPr algn="ctr" defTabSz="912813"/>
              <a:r>
                <a:rPr lang="uk-UA" b="1" dirty="0" smtClean="0">
                  <a:solidFill>
                    <a:srgbClr val="0033CC"/>
                  </a:solidFill>
                  <a:latin typeface="Bookman Old Style" panose="02050604050505020204" pitchFamily="18" charset="0"/>
                </a:rPr>
                <a:t>   Педагогіка</a:t>
              </a:r>
            </a:p>
            <a:p>
              <a:pPr algn="ctr" defTabSz="912813"/>
              <a:r>
                <a:rPr lang="uk-UA" b="1" dirty="0" smtClean="0">
                  <a:solidFill>
                    <a:srgbClr val="0033CC"/>
                  </a:solidFill>
                  <a:latin typeface="Bookman Old Style" panose="02050604050505020204" pitchFamily="18" charset="0"/>
                </a:rPr>
                <a:t>   партнерства</a:t>
              </a:r>
              <a:endParaRPr lang="uk-UA" b="1" dirty="0">
                <a:solidFill>
                  <a:srgbClr val="0033CC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4273" name="AutoShape 3"/>
          <p:cNvSpPr>
            <a:spLocks noChangeArrowheads="1"/>
          </p:cNvSpPr>
          <p:nvPr/>
        </p:nvSpPr>
        <p:spPr bwMode="gray">
          <a:xfrm rot="10800000">
            <a:off x="3303445" y="1547891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defTabSz="912813"/>
            <a:endParaRPr lang="uk-UA">
              <a:latin typeface="Calibri" pitchFamily="34" charset="0"/>
            </a:endParaRPr>
          </a:p>
        </p:txBody>
      </p:sp>
      <p:sp>
        <p:nvSpPr>
          <p:cNvPr id="600091" name="AutoShape 27"/>
          <p:cNvSpPr>
            <a:spLocks noChangeArrowheads="1"/>
          </p:cNvSpPr>
          <p:nvPr/>
        </p:nvSpPr>
        <p:spPr bwMode="gray">
          <a:xfrm>
            <a:off x="1971535" y="1397536"/>
            <a:ext cx="8947022" cy="815604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/>
            <a:r>
              <a:rPr lang="uk-UA" sz="24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Дошкільна освіта – основа для ефективного </a:t>
            </a:r>
          </a:p>
          <a:p>
            <a:pPr algn="ctr" defTabSz="912813"/>
            <a:r>
              <a:rPr lang="uk-UA" sz="2400" b="1" dirty="0">
                <a:solidFill>
                  <a:srgbClr val="0000FF"/>
                </a:solidFill>
                <a:latin typeface="Bookman Old Style" panose="02050604050505020204" pitchFamily="18" charset="0"/>
              </a:rPr>
              <a:t>впровадження Нової української школи</a:t>
            </a:r>
            <a:endParaRPr lang="en-US" sz="24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4261601" y="2306333"/>
            <a:ext cx="374349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Зміна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педагогічної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свідомос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ті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54276" name="Group 35"/>
          <p:cNvGrpSpPr>
            <a:grpSpLocks/>
          </p:cNvGrpSpPr>
          <p:nvPr/>
        </p:nvGrpSpPr>
        <p:grpSpPr bwMode="auto">
          <a:xfrm>
            <a:off x="238469" y="4116732"/>
            <a:ext cx="1997075" cy="2100262"/>
            <a:chOff x="555" y="2823"/>
            <a:chExt cx="973" cy="1065"/>
          </a:xfrm>
        </p:grpSpPr>
        <p:pic>
          <p:nvPicPr>
            <p:cNvPr id="54300" name="Picture 34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01" name="Oval 5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302" name="Oval 6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303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pic>
          <p:nvPicPr>
            <p:cNvPr id="54304" name="Picture 33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7" name="Text Box 36"/>
          <p:cNvSpPr txBox="1">
            <a:spLocks noChangeArrowheads="1"/>
          </p:cNvSpPr>
          <p:nvPr/>
        </p:nvSpPr>
        <p:spPr bwMode="auto">
          <a:xfrm>
            <a:off x="201917" y="4893174"/>
            <a:ext cx="21097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uk-UA" sz="1600" b="1" dirty="0" err="1">
                <a:solidFill>
                  <a:srgbClr val="0000FF"/>
                </a:solidFill>
                <a:latin typeface="Georgia" pitchFamily="18" charset="0"/>
              </a:rPr>
              <a:t>Дитиноцентризм</a:t>
            </a:r>
            <a:endParaRPr lang="en-US" sz="1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grpSp>
        <p:nvGrpSpPr>
          <p:cNvPr id="54278" name="Group 37"/>
          <p:cNvGrpSpPr>
            <a:grpSpLocks/>
          </p:cNvGrpSpPr>
          <p:nvPr/>
        </p:nvGrpSpPr>
        <p:grpSpPr bwMode="auto">
          <a:xfrm>
            <a:off x="2336023" y="4043737"/>
            <a:ext cx="3759977" cy="2183935"/>
            <a:chOff x="-301" y="2823"/>
            <a:chExt cx="1829" cy="1071"/>
          </a:xfrm>
        </p:grpSpPr>
        <p:pic>
          <p:nvPicPr>
            <p:cNvPr id="54295" name="Picture 38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96" name="Oval 39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297" name="Oval 40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298" name="Oval 41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pic>
          <p:nvPicPr>
            <p:cNvPr id="54299" name="Picture 42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38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01" y="3724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9" name="Text Box 43"/>
          <p:cNvSpPr txBox="1">
            <a:spLocks noChangeArrowheads="1"/>
          </p:cNvSpPr>
          <p:nvPr/>
        </p:nvSpPr>
        <p:spPr bwMode="auto">
          <a:xfrm>
            <a:off x="4167188" y="4500563"/>
            <a:ext cx="17462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uk-UA" sz="1600" b="1" dirty="0">
                <a:solidFill>
                  <a:srgbClr val="0000FF"/>
                </a:solidFill>
                <a:latin typeface="Georgia" pitchFamily="18" charset="0"/>
              </a:rPr>
              <a:t>Відхід від </a:t>
            </a:r>
          </a:p>
          <a:p>
            <a:pPr algn="ctr" defTabSz="912813"/>
            <a:r>
              <a:rPr lang="uk-UA" sz="1600" b="1" dirty="0">
                <a:solidFill>
                  <a:srgbClr val="0000FF"/>
                </a:solidFill>
                <a:latin typeface="Georgia" pitchFamily="18" charset="0"/>
              </a:rPr>
              <a:t>жорсткої </a:t>
            </a:r>
          </a:p>
          <a:p>
            <a:pPr algn="ctr" defTabSz="912813"/>
            <a:r>
              <a:rPr lang="uk-UA" sz="1600" b="1" dirty="0">
                <a:solidFill>
                  <a:srgbClr val="0000FF"/>
                </a:solidFill>
                <a:latin typeface="Georgia" pitchFamily="18" charset="0"/>
              </a:rPr>
              <a:t>регламентації</a:t>
            </a:r>
            <a:endParaRPr lang="en-US" sz="1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grpSp>
        <p:nvGrpSpPr>
          <p:cNvPr id="54280" name="Group 44"/>
          <p:cNvGrpSpPr>
            <a:grpSpLocks/>
          </p:cNvGrpSpPr>
          <p:nvPr/>
        </p:nvGrpSpPr>
        <p:grpSpPr bwMode="auto">
          <a:xfrm>
            <a:off x="6096000" y="4071938"/>
            <a:ext cx="2000250" cy="2119312"/>
            <a:chOff x="555" y="2823"/>
            <a:chExt cx="973" cy="1065"/>
          </a:xfrm>
        </p:grpSpPr>
        <p:pic>
          <p:nvPicPr>
            <p:cNvPr id="54290" name="Picture 45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91" name="Oval 4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292" name="Oval 4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293" name="Oval 4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pic>
          <p:nvPicPr>
            <p:cNvPr id="54294" name="Picture 49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81" name="Text Box 50"/>
          <p:cNvSpPr txBox="1">
            <a:spLocks noChangeArrowheads="1"/>
          </p:cNvSpPr>
          <p:nvPr/>
        </p:nvSpPr>
        <p:spPr bwMode="auto">
          <a:xfrm>
            <a:off x="6159500" y="4643438"/>
            <a:ext cx="1874838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2813"/>
            <a:r>
              <a:rPr lang="uk-UA" sz="1600" b="1" dirty="0">
                <a:solidFill>
                  <a:srgbClr val="0000FF"/>
                </a:solidFill>
                <a:latin typeface="Georgia" pitchFamily="18" charset="0"/>
              </a:rPr>
              <a:t>Психологічний</a:t>
            </a:r>
          </a:p>
          <a:p>
            <a:pPr algn="ctr" defTabSz="912813"/>
            <a:r>
              <a:rPr lang="uk-UA" sz="1600" b="1" dirty="0">
                <a:solidFill>
                  <a:srgbClr val="0000FF"/>
                </a:solidFill>
                <a:latin typeface="Georgia" pitchFamily="18" charset="0"/>
              </a:rPr>
              <a:t>комфорт</a:t>
            </a:r>
            <a:endParaRPr lang="en-US" sz="16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grpSp>
        <p:nvGrpSpPr>
          <p:cNvPr id="54282" name="Group 51"/>
          <p:cNvGrpSpPr>
            <a:grpSpLocks/>
          </p:cNvGrpSpPr>
          <p:nvPr/>
        </p:nvGrpSpPr>
        <p:grpSpPr bwMode="auto">
          <a:xfrm>
            <a:off x="8096250" y="4143375"/>
            <a:ext cx="2000250" cy="2143125"/>
            <a:chOff x="555" y="2823"/>
            <a:chExt cx="973" cy="1065"/>
          </a:xfrm>
        </p:grpSpPr>
        <p:pic>
          <p:nvPicPr>
            <p:cNvPr id="54285" name="Picture 52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6" name="Oval 5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287" name="Oval 5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54288" name="Oval 5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pic>
          <p:nvPicPr>
            <p:cNvPr id="54289" name="Picture 56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0121" name="Text Box 57"/>
          <p:cNvSpPr txBox="1">
            <a:spLocks noChangeArrowheads="1"/>
          </p:cNvSpPr>
          <p:nvPr/>
        </p:nvSpPr>
        <p:spPr bwMode="auto">
          <a:xfrm>
            <a:off x="8310563" y="4572000"/>
            <a:ext cx="1531937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Орієнтація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цілісний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розвиток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gray">
          <a:xfrm>
            <a:off x="1238866" y="363538"/>
            <a:ext cx="10412360" cy="806172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912813"/>
            <a:r>
              <a:rPr lang="uk-UA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Наступність </a:t>
            </a:r>
            <a:r>
              <a:rPr lang="uk-UA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 роботі ЗДО та школи</a:t>
            </a:r>
            <a:endParaRPr lang="en-US" sz="4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pSp>
        <p:nvGrpSpPr>
          <p:cNvPr id="36" name="Group 51"/>
          <p:cNvGrpSpPr>
            <a:grpSpLocks/>
          </p:cNvGrpSpPr>
          <p:nvPr/>
        </p:nvGrpSpPr>
        <p:grpSpPr bwMode="auto">
          <a:xfrm>
            <a:off x="10091868" y="4113227"/>
            <a:ext cx="2000250" cy="2143125"/>
            <a:chOff x="555" y="2823"/>
            <a:chExt cx="973" cy="1065"/>
          </a:xfrm>
          <a:solidFill>
            <a:srgbClr val="66FFCC"/>
          </a:solidFill>
        </p:grpSpPr>
        <p:pic>
          <p:nvPicPr>
            <p:cNvPr id="37" name="Picture 52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Oval 5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2813"/>
              <a:endParaRPr lang="uk-UA">
                <a:latin typeface="Calibri" pitchFamily="34" charset="0"/>
              </a:endParaRPr>
            </a:p>
          </p:txBody>
        </p:sp>
        <p:pic>
          <p:nvPicPr>
            <p:cNvPr id="41" name="Picture 56" descr="Pictur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2" y="2886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8" name="Picture 56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3614" y="4212757"/>
            <a:ext cx="1266345" cy="12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6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2300" y="3928093"/>
            <a:ext cx="1266345" cy="123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12215" y="4672928"/>
            <a:ext cx="218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Оволодіння компетенціями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06" y="1085163"/>
            <a:ext cx="3881703" cy="3111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2" y="208371"/>
            <a:ext cx="11748010" cy="6413548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40" y="2503379"/>
            <a:ext cx="7179733" cy="4038600"/>
          </a:xfrm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898074" y="407012"/>
            <a:ext cx="8381999" cy="2336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6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Дякуємо</a:t>
            </a:r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pPr algn="ctr" rtl="0">
              <a:buNone/>
            </a:pPr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за </a:t>
            </a:r>
            <a:r>
              <a:rPr lang="ru-RU" sz="3600" b="1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увагу</a:t>
            </a:r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okman Old Style" panose="02050604050505020204" pitchFamily="18" charset="0"/>
              </a:rPr>
              <a:t>!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1036</TotalTime>
  <Words>225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Bookman Old Style</vt:lpstr>
      <vt:lpstr>Calibri</vt:lpstr>
      <vt:lpstr>Corbel</vt:lpstr>
      <vt:lpstr>Georgia</vt:lpstr>
      <vt:lpstr>Times New Roman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ВИБІР ПРОГРАМ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72</cp:revision>
  <dcterms:created xsi:type="dcterms:W3CDTF">2018-08-16T20:03:34Z</dcterms:created>
  <dcterms:modified xsi:type="dcterms:W3CDTF">2019-08-22T13:57:27Z</dcterms:modified>
</cp:coreProperties>
</file>