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58" r:id="rId3"/>
    <p:sldId id="273" r:id="rId4"/>
    <p:sldId id="272" r:id="rId5"/>
    <p:sldId id="271" r:id="rId6"/>
    <p:sldId id="270" r:id="rId7"/>
    <p:sldId id="269" r:id="rId8"/>
    <p:sldId id="276" r:id="rId9"/>
    <p:sldId id="278" r:id="rId10"/>
    <p:sldId id="279" r:id="rId11"/>
    <p:sldId id="280" r:id="rId12"/>
    <p:sldId id="281" r:id="rId13"/>
    <p:sldId id="282" r:id="rId14"/>
    <p:sldId id="283" r:id="rId15"/>
  </p:sldIdLst>
  <p:sldSz cx="10439400" cy="75596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66FF"/>
    <a:srgbClr val="00FFCC"/>
    <a:srgbClr val="8E2427"/>
    <a:srgbClr val="0072BB"/>
    <a:srgbClr val="A6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8" y="66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B8-489A-BF04-46A13AF9CA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E77-4EC5-82B4-090FFB57E37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77-4EC5-82B4-090FFB57E37B}"/>
              </c:ext>
            </c:extLst>
          </c:dPt>
          <c:dLbls>
            <c:dLbl>
              <c:idx val="1"/>
              <c:layout>
                <c:manualLayout>
                  <c:x val="9.1496062992125982E-2"/>
                  <c:y val="0.116636133247203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77-4EC5-82B4-090FFB57E37B}"/>
                </c:ext>
              </c:extLst>
            </c:dLbl>
            <c:dLbl>
              <c:idx val="2"/>
              <c:layout>
                <c:manualLayout>
                  <c:x val="8.8547905052014486E-2"/>
                  <c:y val="9.0880676119585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77-4EC5-82B4-090FFB57E37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Вихователі</c:v>
                </c:pt>
                <c:pt idx="1">
                  <c:v>Вихователі-методисти</c:v>
                </c:pt>
                <c:pt idx="2">
                  <c:v>Директори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1789</c:v>
                </c:pt>
                <c:pt idx="1">
                  <c:v>143</c:v>
                </c:pt>
                <c:pt idx="2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7-4EC5-82B4-090FFB57E3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37869684484076"/>
          <c:y val="8.8861425260819873E-2"/>
          <c:w val="0.30415867974190108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Освіта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77-4C06-9691-486A827A79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77-4C06-9691-486A827A797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77-4C06-9691-486A827A7973}"/>
              </c:ext>
            </c:extLst>
          </c:dPt>
          <c:dLbls>
            <c:dLbl>
              <c:idx val="1"/>
              <c:layout>
                <c:manualLayout>
                  <c:x val="9.1496062992125982E-2"/>
                  <c:y val="0.116636133247203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77-4C06-9691-486A827A7973}"/>
                </c:ext>
              </c:extLst>
            </c:dLbl>
            <c:dLbl>
              <c:idx val="2"/>
              <c:layout>
                <c:manualLayout>
                  <c:x val="8.8547905052014486E-2"/>
                  <c:y val="9.0880676119585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77-4C06-9691-486A827A797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Повна вища</c:v>
                </c:pt>
                <c:pt idx="1">
                  <c:v>Базова вища</c:v>
                </c:pt>
                <c:pt idx="2">
                  <c:v>Продовжують навчання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1230</c:v>
                </c:pt>
                <c:pt idx="1">
                  <c:v>942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77-4C06-9691-486A827A79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37869684484076"/>
          <c:y val="8.8861425260819873E-2"/>
          <c:w val="0.30415867974190108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C6-4B7F-9F10-97248E9ADC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C6-4B7F-9F10-97248E9ADC8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C6-4B7F-9F10-97248E9ADC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C6-4B7F-9F10-97248E9ADC8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7C6-4B7F-9F10-97248E9ADC80}"/>
              </c:ext>
            </c:extLst>
          </c:dPt>
          <c:dLbls>
            <c:dLbl>
              <c:idx val="1"/>
              <c:layout>
                <c:manualLayout>
                  <c:x val="9.1496062992125982E-2"/>
                  <c:y val="0.116636133247203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C6-4B7F-9F10-97248E9ADC80}"/>
                </c:ext>
              </c:extLst>
            </c:dLbl>
            <c:dLbl>
              <c:idx val="2"/>
              <c:layout>
                <c:manualLayout>
                  <c:x val="2.5078240396255124E-2"/>
                  <c:y val="7.2343769743681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C6-4B7F-9F10-97248E9ADC80}"/>
                </c:ext>
              </c:extLst>
            </c:dLbl>
            <c:dLbl>
              <c:idx val="3"/>
              <c:layout>
                <c:manualLayout>
                  <c:x val="-4.7951534266961339E-2"/>
                  <c:y val="1.402653717661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7C6-4B7F-9F10-97248E9ADC80}"/>
                </c:ext>
              </c:extLst>
            </c:dLbl>
            <c:dLbl>
              <c:idx val="4"/>
              <c:layout>
                <c:manualLayout>
                  <c:x val="2.8031273946892039E-2"/>
                  <c:y val="9.12305628338571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7C6-4B7F-9F10-97248E9ADC8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Дошкільна освіта</c:v>
                </c:pt>
                <c:pt idx="1">
                  <c:v>Початкова освіта</c:v>
                </c:pt>
                <c:pt idx="2">
                  <c:v>Навчання в середній школі</c:v>
                </c:pt>
                <c:pt idx="3">
                  <c:v>Психологічна та корекційна освіта</c:v>
                </c:pt>
                <c:pt idx="4">
                  <c:v>Інше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1485</c:v>
                </c:pt>
                <c:pt idx="1">
                  <c:v>346</c:v>
                </c:pt>
                <c:pt idx="2">
                  <c:v>199</c:v>
                </c:pt>
                <c:pt idx="3">
                  <c:v>44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C6-4B7F-9F10-97248E9ADC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37869684484076"/>
          <c:y val="4.1195094579925345E-2"/>
          <c:w val="0.30415867974190108"/>
          <c:h val="0.917609602326016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05-4A74-B974-9B426788AD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05-4A74-B974-9B426788AD5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05-4A74-B974-9B426788AD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05-4326-A4A4-ABF85C4E5652}"/>
              </c:ext>
            </c:extLst>
          </c:dPt>
          <c:dLbls>
            <c:dLbl>
              <c:idx val="0"/>
              <c:layout>
                <c:manualLayout>
                  <c:x val="-3.9812645069577865E-2"/>
                  <c:y val="0.110238502634993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05-4A74-B974-9B426788AD5A}"/>
                </c:ext>
              </c:extLst>
            </c:dLbl>
            <c:dLbl>
              <c:idx val="1"/>
              <c:layout>
                <c:manualLayout>
                  <c:x val="-0.1525095787568162"/>
                  <c:y val="-0.156121203426804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05-4A74-B974-9B426788AD5A}"/>
                </c:ext>
              </c:extLst>
            </c:dLbl>
            <c:dLbl>
              <c:idx val="2"/>
              <c:layout>
                <c:manualLayout>
                  <c:x val="8.8547905052014486E-2"/>
                  <c:y val="9.0880676119585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05-4A74-B974-9B426788AD5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від 18 до 25</c:v>
                </c:pt>
                <c:pt idx="1">
                  <c:v>від 26 до 45</c:v>
                </c:pt>
                <c:pt idx="2">
                  <c:v>від 46 до 55</c:v>
                </c:pt>
                <c:pt idx="3">
                  <c:v>від 56 та більше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1068</c:v>
                </c:pt>
                <c:pt idx="2">
                  <c:v>626</c:v>
                </c:pt>
                <c:pt idx="3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05-4A74-B974-9B426788AD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3088302255573"/>
          <c:y val="0.1550646623176179"/>
          <c:w val="0.30415867974190108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FE-43FB-99BD-5DE53B41F1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FE-43FB-99BD-5DE53B41F145}"/>
              </c:ext>
            </c:extLst>
          </c:dPt>
          <c:dPt>
            <c:idx val="2"/>
            <c:bubble3D val="0"/>
            <c:spPr>
              <a:solidFill>
                <a:srgbClr val="99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FE-43FB-99BD-5DE53B41F14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FE-43FB-99BD-5DE53B41F1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5294248303588285E-2"/>
                  <c:y val="8.70350239972484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FE-43FB-99BD-5DE53B41F145}"/>
                </c:ext>
              </c:extLst>
            </c:dLbl>
            <c:dLbl>
              <c:idx val="1"/>
              <c:layout>
                <c:manualLayout>
                  <c:x val="-6.9431827015981259E-2"/>
                  <c:y val="0.163183582859554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FE-43FB-99BD-5DE53B41F145}"/>
                </c:ext>
              </c:extLst>
            </c:dLbl>
            <c:dLbl>
              <c:idx val="2"/>
              <c:layout>
                <c:manualLayout>
                  <c:x val="-0.12994258298812789"/>
                  <c:y val="1.33029698223526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0FE-43FB-99BD-5DE53B41F145}"/>
                </c:ext>
              </c:extLst>
            </c:dLbl>
            <c:dLbl>
              <c:idx val="3"/>
              <c:layout>
                <c:manualLayout>
                  <c:x val="1.0973868040824836E-2"/>
                  <c:y val="-0.239054075884458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0FE-43FB-99BD-5DE53B41F14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 1 року</c:v>
                </c:pt>
                <c:pt idx="1">
                  <c:v>від 1 до 5 років</c:v>
                </c:pt>
                <c:pt idx="2">
                  <c:v>від 5  до 10 років</c:v>
                </c:pt>
                <c:pt idx="3">
                  <c:v>від 10 до 20 років</c:v>
                </c:pt>
                <c:pt idx="4">
                  <c:v>від 20 до 30 років</c:v>
                </c:pt>
                <c:pt idx="5">
                  <c:v>від 30 та більше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265</c:v>
                </c:pt>
                <c:pt idx="2">
                  <c:v>322</c:v>
                </c:pt>
                <c:pt idx="3">
                  <c:v>607</c:v>
                </c:pt>
                <c:pt idx="4">
                  <c:v>534</c:v>
                </c:pt>
                <c:pt idx="5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FE-43FB-99BD-5DE53B41F1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3088302255573"/>
          <c:y val="0.1550646623176179"/>
          <c:w val="0.30415867974190108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CE-49BB-9486-1C04B7ABD7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CE-49BB-9486-1C04B7ABD76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CE-49BB-9486-1C04B7ABD76F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CE-49BB-9486-1C04B7ABD7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1562824357708893E-2"/>
                  <c:y val="6.91219165542298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CE-49BB-9486-1C04B7ABD76F}"/>
                </c:ext>
              </c:extLst>
            </c:dLbl>
            <c:dLbl>
              <c:idx val="1"/>
              <c:layout>
                <c:manualLayout>
                  <c:x val="-8.7938561810563601E-2"/>
                  <c:y val="9.56221282078884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CE-49BB-9486-1C04B7ABD76F}"/>
                </c:ext>
              </c:extLst>
            </c:dLbl>
            <c:dLbl>
              <c:idx val="2"/>
              <c:layout>
                <c:manualLayout>
                  <c:x val="-0.14552187622771992"/>
                  <c:y val="-0.18665667348436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CE-49BB-9486-1C04B7ABD76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ніколи</c:v>
                </c:pt>
                <c:pt idx="1">
                  <c:v>рідко (1 раз на рік та меньше)</c:v>
                </c:pt>
                <c:pt idx="2">
                  <c:v>іноді (декілька разів на рік)</c:v>
                </c:pt>
                <c:pt idx="3">
                  <c:v>часто (не меньш 5 разів на рік)</c:v>
                </c:pt>
                <c:pt idx="4">
                  <c:v>щомісячно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</c:v>
                </c:pt>
                <c:pt idx="1">
                  <c:v>294</c:v>
                </c:pt>
                <c:pt idx="2">
                  <c:v>844</c:v>
                </c:pt>
                <c:pt idx="3">
                  <c:v>586</c:v>
                </c:pt>
                <c:pt idx="4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CE-49BB-9486-1C04B7ABD7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45345001832457"/>
          <c:y val="0.1550646623176179"/>
          <c:w val="0.32813611274613247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2363545797652"/>
          <c:y val="0"/>
          <c:w val="0.4691302182117746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C9-4A6E-84A9-440DE01F06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C9-4A6E-84A9-440DE01F06A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C9-4A6E-84A9-440DE01F06A6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C9-4A6E-84A9-440DE01F06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C9-4A6E-84A9-440DE01F06A6}"/>
              </c:ext>
            </c:extLst>
          </c:dPt>
          <c:dLbls>
            <c:dLbl>
              <c:idx val="0"/>
              <c:layout>
                <c:manualLayout>
                  <c:x val="-0.12281707920468198"/>
                  <c:y val="1.26660187230121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C9-4A6E-84A9-440DE01F06A6}"/>
                </c:ext>
              </c:extLst>
            </c:dLbl>
            <c:dLbl>
              <c:idx val="1"/>
              <c:layout>
                <c:manualLayout>
                  <c:x val="4.725657728841999E-2"/>
                  <c:y val="0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981786141126732E-2"/>
                      <c:h val="6.551457974253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C9-4A6E-84A9-440DE01F06A6}"/>
                </c:ext>
              </c:extLst>
            </c:dLbl>
            <c:dLbl>
              <c:idx val="2"/>
              <c:layout>
                <c:manualLayout>
                  <c:x val="0.1009274925322224"/>
                  <c:y val="6.1077108662575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C9-4A6E-84A9-440DE01F06A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ніколи</c:v>
                </c:pt>
                <c:pt idx="1">
                  <c:v>рідко (2016-2009)</c:v>
                </c:pt>
                <c:pt idx="2">
                  <c:v>іноді (2017)</c:v>
                </c:pt>
                <c:pt idx="3">
                  <c:v>часто (2018)</c:v>
                </c:pt>
                <c:pt idx="4">
                  <c:v>постійно (2019)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33</c:v>
                </c:pt>
                <c:pt idx="2">
                  <c:v>26</c:v>
                </c:pt>
                <c:pt idx="3">
                  <c:v>586</c:v>
                </c:pt>
                <c:pt idx="4">
                  <c:v>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C9-4A6E-84A9-440DE01F06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45350461595032"/>
          <c:y val="0.15506456873018534"/>
          <c:w val="0.32813611274613247"/>
          <c:h val="0.668685430992456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A-4076-B690-AE10A415B2A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EA-4076-B690-AE10A415B2A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A-4076-B690-AE10A415B2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вказівка адміністрації</c:v>
                </c:pt>
                <c:pt idx="1">
                  <c:v>розуміння необхідності</c:v>
                </c:pt>
                <c:pt idx="2">
                  <c:v>інтерес до професійних знань</c:v>
                </c:pt>
                <c:pt idx="3">
                  <c:v>бажання вдосконалювати професійні знання та навички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343</c:v>
                </c:pt>
                <c:pt idx="1">
                  <c:v>550</c:v>
                </c:pt>
                <c:pt idx="2">
                  <c:v>1099</c:v>
                </c:pt>
                <c:pt idx="3">
                  <c:v>1770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A-4076-B690-AE10A415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6213576"/>
        <c:axId val="406211280"/>
      </c:barChart>
      <c:catAx>
        <c:axId val="406213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11280"/>
        <c:crosses val="autoZero"/>
        <c:auto val="1"/>
        <c:lblAlgn val="ctr"/>
        <c:lblOffset val="100"/>
        <c:noMultiLvlLbl val="0"/>
      </c:catAx>
      <c:valAx>
        <c:axId val="40621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E-4109-9A6B-0BA6E6EB576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E-4109-9A6B-0BA6E6EB57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E-4109-9A6B-0BA6E6EB576A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 планами</c:v>
                </c:pt>
                <c:pt idx="1">
                  <c:v>знаходять самостійно в оголошеннях сайтів освітніх ресурсів</c:v>
                </c:pt>
                <c:pt idx="2">
                  <c:v>знаходять самостійно в соціальних мережах</c:v>
                </c:pt>
                <c:pt idx="3">
                  <c:v>за порадами колег</c:v>
                </c:pt>
                <c:pt idx="4">
                  <c:v>за вказівкою адміністрації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681</c:v>
                </c:pt>
                <c:pt idx="2">
                  <c:v>764</c:v>
                </c:pt>
                <c:pt idx="3">
                  <c:v>795</c:v>
                </c:pt>
                <c:pt idx="4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6E-4109-9A6B-0BA6E6EB5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6213576"/>
        <c:axId val="406211280"/>
      </c:barChart>
      <c:catAx>
        <c:axId val="406213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11280"/>
        <c:crosses val="autoZero"/>
        <c:auto val="1"/>
        <c:lblAlgn val="ctr"/>
        <c:lblOffset val="100"/>
        <c:noMultiLvlLbl val="0"/>
      </c:catAx>
      <c:valAx>
        <c:axId val="40621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6E44C-5C9A-4DE9-9E04-5A2A8D3A0A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8313D2-BB30-4F7E-A983-C26B0D2859B4}">
      <dgm:prSet phldrT="[Текст]" custT="1"/>
      <dgm:spPr/>
      <dgm:t>
        <a:bodyPr/>
        <a:lstStyle/>
        <a:p>
          <a:r>
            <a:rPr lang="uk-UA" sz="2400" b="1" dirty="0" smtClean="0"/>
            <a:t>професійні</a:t>
          </a:r>
          <a:endParaRPr lang="ru-RU" sz="2400" b="1" dirty="0"/>
        </a:p>
      </dgm:t>
    </dgm:pt>
    <dgm:pt modelId="{F08BCDB5-12E6-40D3-95AA-45585ACC04F1}" type="parTrans" cxnId="{CDB58E0F-16B6-4EBA-A7CC-8150CDE70F13}">
      <dgm:prSet/>
      <dgm:spPr/>
      <dgm:t>
        <a:bodyPr/>
        <a:lstStyle/>
        <a:p>
          <a:endParaRPr lang="ru-RU"/>
        </a:p>
      </dgm:t>
    </dgm:pt>
    <dgm:pt modelId="{0A9C87AC-E85A-4907-820E-B54F6CBE47D3}" type="sibTrans" cxnId="{CDB58E0F-16B6-4EBA-A7CC-8150CDE70F13}">
      <dgm:prSet/>
      <dgm:spPr/>
      <dgm:t>
        <a:bodyPr/>
        <a:lstStyle/>
        <a:p>
          <a:endParaRPr lang="ru-RU"/>
        </a:p>
      </dgm:t>
    </dgm:pt>
    <dgm:pt modelId="{2C2F86A5-ED05-4FC2-BCCE-20084D62E418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uk-UA" sz="2400" b="1" dirty="0" smtClean="0"/>
            <a:t>психолого-педагогічні</a:t>
          </a:r>
          <a:endParaRPr lang="ru-RU" sz="1900" b="1" dirty="0"/>
        </a:p>
      </dgm:t>
    </dgm:pt>
    <dgm:pt modelId="{5A0634AC-7A8A-42F1-943F-02904EB84D73}" type="parTrans" cxnId="{BDAB14BA-F135-4912-A12A-3C512D8733EE}">
      <dgm:prSet/>
      <dgm:spPr/>
      <dgm:t>
        <a:bodyPr/>
        <a:lstStyle/>
        <a:p>
          <a:endParaRPr lang="ru-RU"/>
        </a:p>
      </dgm:t>
    </dgm:pt>
    <dgm:pt modelId="{D30A00BF-C4C6-4609-A558-B7C28AB05818}" type="sibTrans" cxnId="{BDAB14BA-F135-4912-A12A-3C512D8733EE}">
      <dgm:prSet/>
      <dgm:spPr/>
      <dgm:t>
        <a:bodyPr/>
        <a:lstStyle/>
        <a:p>
          <a:endParaRPr lang="ru-RU"/>
        </a:p>
      </dgm:t>
    </dgm:pt>
    <dgm:pt modelId="{9F021467-6EBB-4746-900F-FC196673AC9F}">
      <dgm:prSet phldrT="[Текст]" custT="1"/>
      <dgm:spPr/>
      <dgm:t>
        <a:bodyPr/>
        <a:lstStyle/>
        <a:p>
          <a:r>
            <a:rPr lang="uk-UA" sz="2400" b="1" dirty="0" smtClean="0"/>
            <a:t>психологічні</a:t>
          </a:r>
          <a:endParaRPr lang="ru-RU" sz="1900" b="1" dirty="0"/>
        </a:p>
      </dgm:t>
    </dgm:pt>
    <dgm:pt modelId="{4C2E2DB7-E9B5-456D-B4FF-C092A150ACD2}" type="parTrans" cxnId="{79CB98E0-9204-4B8B-AFF3-96D82552C8E3}">
      <dgm:prSet/>
      <dgm:spPr/>
      <dgm:t>
        <a:bodyPr/>
        <a:lstStyle/>
        <a:p>
          <a:endParaRPr lang="ru-RU"/>
        </a:p>
      </dgm:t>
    </dgm:pt>
    <dgm:pt modelId="{F60EA40C-F009-4984-A983-53F8EFDABC78}" type="sibTrans" cxnId="{79CB98E0-9204-4B8B-AFF3-96D82552C8E3}">
      <dgm:prSet/>
      <dgm:spPr/>
      <dgm:t>
        <a:bodyPr/>
        <a:lstStyle/>
        <a:p>
          <a:endParaRPr lang="ru-RU"/>
        </a:p>
      </dgm:t>
    </dgm:pt>
    <dgm:pt modelId="{8B85D684-E8AC-460A-B240-377EC8CB4CD2}">
      <dgm:prSet phldrT="[Текст]" custT="1"/>
      <dgm:spPr/>
      <dgm:t>
        <a:bodyPr/>
        <a:lstStyle/>
        <a:p>
          <a:r>
            <a:rPr lang="ru-RU" sz="2400" b="1" dirty="0" err="1" smtClean="0"/>
            <a:t>корекційне</a:t>
          </a:r>
          <a:r>
            <a:rPr lang="ru-RU" sz="1900" dirty="0" smtClean="0"/>
            <a:t> </a:t>
          </a:r>
          <a:r>
            <a:rPr lang="ru-RU" sz="2400" b="1" dirty="0" err="1" smtClean="0"/>
            <a:t>навчання</a:t>
          </a:r>
          <a:endParaRPr lang="ru-RU" sz="1900" b="1" dirty="0"/>
        </a:p>
      </dgm:t>
    </dgm:pt>
    <dgm:pt modelId="{7CA58A90-4705-4080-B721-842492430474}" type="parTrans" cxnId="{265334BC-6C3A-4F10-85D2-1DA8A3229B0D}">
      <dgm:prSet/>
      <dgm:spPr/>
      <dgm:t>
        <a:bodyPr/>
        <a:lstStyle/>
        <a:p>
          <a:endParaRPr lang="ru-RU"/>
        </a:p>
      </dgm:t>
    </dgm:pt>
    <dgm:pt modelId="{13DEC01F-87C1-4D23-B82C-694CB72989B9}" type="sibTrans" cxnId="{265334BC-6C3A-4F10-85D2-1DA8A3229B0D}">
      <dgm:prSet/>
      <dgm:spPr/>
      <dgm:t>
        <a:bodyPr/>
        <a:lstStyle/>
        <a:p>
          <a:endParaRPr lang="ru-RU"/>
        </a:p>
      </dgm:t>
    </dgm:pt>
    <dgm:pt modelId="{35457B8E-3DEF-4E4C-9040-1A4D6D2DA931}">
      <dgm:prSet phldrT="[Текст]" custT="1"/>
      <dgm:spPr/>
      <dgm:t>
        <a:bodyPr/>
        <a:lstStyle/>
        <a:p>
          <a:r>
            <a:rPr lang="uk-UA" sz="2400" b="1" dirty="0" smtClean="0"/>
            <a:t>методичні</a:t>
          </a:r>
          <a:endParaRPr lang="ru-RU" sz="1900" b="1" dirty="0"/>
        </a:p>
      </dgm:t>
    </dgm:pt>
    <dgm:pt modelId="{530322F2-FC29-46E9-A02D-4562E5D4B7E9}" type="parTrans" cxnId="{C10D48EA-0554-4EB2-8A28-1236E05FE915}">
      <dgm:prSet/>
      <dgm:spPr/>
      <dgm:t>
        <a:bodyPr/>
        <a:lstStyle/>
        <a:p>
          <a:endParaRPr lang="ru-RU"/>
        </a:p>
      </dgm:t>
    </dgm:pt>
    <dgm:pt modelId="{2E9FF423-84C4-4038-948B-F058CE25EFD1}" type="sibTrans" cxnId="{C10D48EA-0554-4EB2-8A28-1236E05FE915}">
      <dgm:prSet/>
      <dgm:spPr/>
      <dgm:t>
        <a:bodyPr/>
        <a:lstStyle/>
        <a:p>
          <a:endParaRPr lang="ru-RU"/>
        </a:p>
      </dgm:t>
    </dgm:pt>
    <dgm:pt modelId="{67B47591-C324-4B3B-8CBB-08A6F4A799C0}">
      <dgm:prSet phldrT="[Текст]" custT="1"/>
      <dgm:spPr/>
      <dgm:t>
        <a:bodyPr/>
        <a:lstStyle/>
        <a:p>
          <a:r>
            <a:rPr lang="uk-UA" sz="2400" b="1" dirty="0" smtClean="0"/>
            <a:t>інтелектуальні</a:t>
          </a:r>
          <a:endParaRPr lang="ru-RU" sz="1900" b="1" dirty="0"/>
        </a:p>
      </dgm:t>
    </dgm:pt>
    <dgm:pt modelId="{2E0C8633-6ACC-43CA-BA69-7C33C3F4EFB4}" type="parTrans" cxnId="{0938F93D-2327-4D33-A850-1217C4206A6A}">
      <dgm:prSet/>
      <dgm:spPr/>
      <dgm:t>
        <a:bodyPr/>
        <a:lstStyle/>
        <a:p>
          <a:endParaRPr lang="ru-RU"/>
        </a:p>
      </dgm:t>
    </dgm:pt>
    <dgm:pt modelId="{55EB7A1B-164E-4C7C-9991-2A52D301DE64}" type="sibTrans" cxnId="{0938F93D-2327-4D33-A850-1217C4206A6A}">
      <dgm:prSet/>
      <dgm:spPr/>
      <dgm:t>
        <a:bodyPr/>
        <a:lstStyle/>
        <a:p>
          <a:endParaRPr lang="ru-RU"/>
        </a:p>
      </dgm:t>
    </dgm:pt>
    <dgm:pt modelId="{B01E1D1A-5696-400B-8D25-3B25F935F67D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uk-UA" sz="2000" b="1" dirty="0" smtClean="0"/>
            <a:t>інформаційно-комп’ютерні</a:t>
          </a:r>
          <a:r>
            <a:rPr lang="uk-UA" sz="1900" dirty="0" smtClean="0"/>
            <a:t> </a:t>
          </a:r>
          <a:r>
            <a:rPr lang="uk-UA" sz="2000" b="1" dirty="0" smtClean="0"/>
            <a:t>технології</a:t>
          </a:r>
          <a:endParaRPr lang="ru-RU" sz="1900" b="1" dirty="0"/>
        </a:p>
      </dgm:t>
    </dgm:pt>
    <dgm:pt modelId="{A1091E86-E129-4AB6-BAB2-4367393F88F4}" type="parTrans" cxnId="{3D8C19ED-BB0F-4D23-B61E-31D4AF2593FE}">
      <dgm:prSet/>
      <dgm:spPr/>
      <dgm:t>
        <a:bodyPr/>
        <a:lstStyle/>
        <a:p>
          <a:endParaRPr lang="ru-RU"/>
        </a:p>
      </dgm:t>
    </dgm:pt>
    <dgm:pt modelId="{04CCBBE5-D32B-4B7D-A9A4-8B629BDA5614}" type="sibTrans" cxnId="{3D8C19ED-BB0F-4D23-B61E-31D4AF2593FE}">
      <dgm:prSet/>
      <dgm:spPr/>
      <dgm:t>
        <a:bodyPr/>
        <a:lstStyle/>
        <a:p>
          <a:endParaRPr lang="ru-RU"/>
        </a:p>
      </dgm:t>
    </dgm:pt>
    <dgm:pt modelId="{8562DC80-9D62-464B-85BE-CAB49F3328C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b="1" dirty="0" smtClean="0"/>
            <a:t>духовні</a:t>
          </a:r>
          <a:r>
            <a:rPr lang="uk-UA" sz="1900" dirty="0" smtClean="0"/>
            <a:t> </a:t>
          </a:r>
          <a:endParaRPr lang="ru-RU" sz="1900" dirty="0"/>
        </a:p>
      </dgm:t>
    </dgm:pt>
    <dgm:pt modelId="{EC09E39D-E183-46D8-9E15-376D5D407223}" type="parTrans" cxnId="{18F9D591-C24F-4F74-96ED-5A8D4C7AFF90}">
      <dgm:prSet/>
      <dgm:spPr/>
      <dgm:t>
        <a:bodyPr/>
        <a:lstStyle/>
        <a:p>
          <a:endParaRPr lang="ru-RU"/>
        </a:p>
      </dgm:t>
    </dgm:pt>
    <dgm:pt modelId="{C8E09E5E-FA12-4CC7-9825-52D98487AC90}" type="sibTrans" cxnId="{18F9D591-C24F-4F74-96ED-5A8D4C7AFF90}">
      <dgm:prSet/>
      <dgm:spPr/>
      <dgm:t>
        <a:bodyPr/>
        <a:lstStyle/>
        <a:p>
          <a:endParaRPr lang="ru-RU"/>
        </a:p>
      </dgm:t>
    </dgm:pt>
    <dgm:pt modelId="{8D23B588-6637-47CD-A4BB-1591E3BC3034}">
      <dgm:prSet phldrT="[Текст]" custT="1"/>
      <dgm:spPr/>
      <dgm:t>
        <a:bodyPr/>
        <a:lstStyle/>
        <a:p>
          <a:r>
            <a:rPr lang="uk-UA" sz="2400" b="1" dirty="0" smtClean="0"/>
            <a:t>творчі</a:t>
          </a:r>
          <a:endParaRPr lang="ru-RU" sz="1900" b="1" dirty="0"/>
        </a:p>
      </dgm:t>
    </dgm:pt>
    <dgm:pt modelId="{44C64171-7C31-40AE-AD26-11D0DB275E08}" type="parTrans" cxnId="{96554D25-7DB5-4B52-B843-0A03C9E747BB}">
      <dgm:prSet/>
      <dgm:spPr/>
      <dgm:t>
        <a:bodyPr/>
        <a:lstStyle/>
        <a:p>
          <a:endParaRPr lang="ru-RU"/>
        </a:p>
      </dgm:t>
    </dgm:pt>
    <dgm:pt modelId="{62397FC8-B3FE-495E-A1DC-2B292CD8E8FF}" type="sibTrans" cxnId="{96554D25-7DB5-4B52-B843-0A03C9E747BB}">
      <dgm:prSet/>
      <dgm:spPr/>
      <dgm:t>
        <a:bodyPr/>
        <a:lstStyle/>
        <a:p>
          <a:endParaRPr lang="ru-RU"/>
        </a:p>
      </dgm:t>
    </dgm:pt>
    <dgm:pt modelId="{7FB031BC-E5CF-4D48-B4E1-5A3C1E1C2774}">
      <dgm:prSet phldrT="[Текст]" custT="1"/>
      <dgm:spPr>
        <a:solidFill>
          <a:srgbClr val="00FFCC"/>
        </a:solidFill>
      </dgm:spPr>
      <dgm:t>
        <a:bodyPr/>
        <a:lstStyle/>
        <a:p>
          <a:r>
            <a:rPr lang="uk-UA" sz="2400" b="1" dirty="0" smtClean="0"/>
            <a:t>фізичний</a:t>
          </a:r>
          <a:r>
            <a:rPr lang="uk-UA" sz="1900" dirty="0" smtClean="0"/>
            <a:t> </a:t>
          </a:r>
          <a:r>
            <a:rPr lang="uk-UA" sz="2400" b="1" dirty="0" smtClean="0"/>
            <a:t>розвиток</a:t>
          </a:r>
          <a:endParaRPr lang="ru-RU" sz="1900" b="1" dirty="0"/>
        </a:p>
      </dgm:t>
    </dgm:pt>
    <dgm:pt modelId="{8EB4BD6D-59C0-43AA-90B7-5EC2A4434D96}" type="parTrans" cxnId="{55865432-5970-464A-A719-E106BED7DC42}">
      <dgm:prSet/>
      <dgm:spPr/>
      <dgm:t>
        <a:bodyPr/>
        <a:lstStyle/>
        <a:p>
          <a:endParaRPr lang="ru-RU"/>
        </a:p>
      </dgm:t>
    </dgm:pt>
    <dgm:pt modelId="{FD5B2F70-1990-4C1B-95CD-A507160E3183}" type="sibTrans" cxnId="{55865432-5970-464A-A719-E106BED7DC42}">
      <dgm:prSet/>
      <dgm:spPr/>
      <dgm:t>
        <a:bodyPr/>
        <a:lstStyle/>
        <a:p>
          <a:endParaRPr lang="ru-RU"/>
        </a:p>
      </dgm:t>
    </dgm:pt>
    <dgm:pt modelId="{51F86FA8-8B44-46A3-88C6-BFEC07663CE6}">
      <dgm:prSet phldrT="[Текст]" custT="1"/>
      <dgm:spPr/>
      <dgm:t>
        <a:bodyPr/>
        <a:lstStyle/>
        <a:p>
          <a:r>
            <a:rPr lang="uk-UA" sz="2000" b="1" dirty="0" smtClean="0"/>
            <a:t>охорона життя та безпека життєдіяльності дитини</a:t>
          </a:r>
          <a:endParaRPr lang="ru-RU" sz="2000" b="1" dirty="0"/>
        </a:p>
      </dgm:t>
    </dgm:pt>
    <dgm:pt modelId="{1FADF963-0147-40FE-B13F-B7936E1EE706}" type="parTrans" cxnId="{E960BB89-78A0-4126-8884-ABA6D295565E}">
      <dgm:prSet/>
      <dgm:spPr/>
      <dgm:t>
        <a:bodyPr/>
        <a:lstStyle/>
        <a:p>
          <a:endParaRPr lang="ru-RU"/>
        </a:p>
      </dgm:t>
    </dgm:pt>
    <dgm:pt modelId="{461B3285-9DB8-45C8-8883-0F6C0635AD88}" type="sibTrans" cxnId="{E960BB89-78A0-4126-8884-ABA6D295565E}">
      <dgm:prSet/>
      <dgm:spPr/>
      <dgm:t>
        <a:bodyPr/>
        <a:lstStyle/>
        <a:p>
          <a:endParaRPr lang="ru-RU"/>
        </a:p>
      </dgm:t>
    </dgm:pt>
    <dgm:pt modelId="{6BB64789-58C7-4B6F-A7B5-6B49C3A2D007}" type="pres">
      <dgm:prSet presAssocID="{B5B6E44C-5C9A-4DE9-9E04-5A2A8D3A0A67}" presName="diagram" presStyleCnt="0">
        <dgm:presLayoutVars>
          <dgm:dir/>
          <dgm:resizeHandles val="exact"/>
        </dgm:presLayoutVars>
      </dgm:prSet>
      <dgm:spPr/>
    </dgm:pt>
    <dgm:pt modelId="{D25B42E0-263C-4F26-9175-036F762EA249}" type="pres">
      <dgm:prSet presAssocID="{988313D2-BB30-4F7E-A983-C26B0D2859B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60D44-19ED-4046-98B9-116C53DABC2E}" type="pres">
      <dgm:prSet presAssocID="{0A9C87AC-E85A-4907-820E-B54F6CBE47D3}" presName="sibTrans" presStyleCnt="0"/>
      <dgm:spPr/>
    </dgm:pt>
    <dgm:pt modelId="{CC541664-CD1B-405D-BA9B-8E04E0D9D655}" type="pres">
      <dgm:prSet presAssocID="{2C2F86A5-ED05-4FC2-BCCE-20084D62E418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14F8A-1E28-49F3-9F03-5EF7F3B00AFB}" type="pres">
      <dgm:prSet presAssocID="{D30A00BF-C4C6-4609-A558-B7C28AB05818}" presName="sibTrans" presStyleCnt="0"/>
      <dgm:spPr/>
    </dgm:pt>
    <dgm:pt modelId="{46B22E0E-E805-4942-85EC-ED2402582BEE}" type="pres">
      <dgm:prSet presAssocID="{9F021467-6EBB-4746-900F-FC196673AC9F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28FB4-4ED0-4B17-B6A9-0BDA8FBF5F0F}" type="pres">
      <dgm:prSet presAssocID="{F60EA40C-F009-4984-A983-53F8EFDABC78}" presName="sibTrans" presStyleCnt="0"/>
      <dgm:spPr/>
    </dgm:pt>
    <dgm:pt modelId="{898AF5E2-8AD4-4610-B6D3-EF8A24347B51}" type="pres">
      <dgm:prSet presAssocID="{8B85D684-E8AC-460A-B240-377EC8CB4CD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5D4A7-555B-424E-9AF0-ACE5B6FC97CD}" type="pres">
      <dgm:prSet presAssocID="{13DEC01F-87C1-4D23-B82C-694CB72989B9}" presName="sibTrans" presStyleCnt="0"/>
      <dgm:spPr/>
    </dgm:pt>
    <dgm:pt modelId="{BB8A811C-072C-4BFE-991B-5AEA2EA1D422}" type="pres">
      <dgm:prSet presAssocID="{35457B8E-3DEF-4E4C-9040-1A4D6D2DA93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53FD2-34B5-45E4-8C64-D63576CFFD15}" type="pres">
      <dgm:prSet presAssocID="{2E9FF423-84C4-4038-948B-F058CE25EFD1}" presName="sibTrans" presStyleCnt="0"/>
      <dgm:spPr/>
    </dgm:pt>
    <dgm:pt modelId="{3C9666C0-0DB0-4E24-989C-2D0B375093DB}" type="pres">
      <dgm:prSet presAssocID="{67B47591-C324-4B3B-8CBB-08A6F4A799C0}" presName="node" presStyleLbl="node1" presStyleIdx="5" presStyleCnt="11" custScaleX="11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A5AB7-5111-4BD9-A187-E114348AEBC8}" type="pres">
      <dgm:prSet presAssocID="{55EB7A1B-164E-4C7C-9991-2A52D301DE64}" presName="sibTrans" presStyleCnt="0"/>
      <dgm:spPr/>
    </dgm:pt>
    <dgm:pt modelId="{1E5BC550-6D71-44FC-967A-E2D8F5211458}" type="pres">
      <dgm:prSet presAssocID="{B01E1D1A-5696-400B-8D25-3B25F935F67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7719-D306-4359-B74E-B25CA3122FAA}" type="pres">
      <dgm:prSet presAssocID="{04CCBBE5-D32B-4B7D-A9A4-8B629BDA5614}" presName="sibTrans" presStyleCnt="0"/>
      <dgm:spPr/>
    </dgm:pt>
    <dgm:pt modelId="{5F93E4A0-BC93-42C8-9EF9-1C7192418068}" type="pres">
      <dgm:prSet presAssocID="{8562DC80-9D62-464B-85BE-CAB49F3328C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F6DC5-798E-4D57-BF4E-2BE9D41FC39D}" type="pres">
      <dgm:prSet presAssocID="{C8E09E5E-FA12-4CC7-9825-52D98487AC90}" presName="sibTrans" presStyleCnt="0"/>
      <dgm:spPr/>
    </dgm:pt>
    <dgm:pt modelId="{C284FACA-9177-4F89-A650-157EACE376DE}" type="pres">
      <dgm:prSet presAssocID="{8D23B588-6637-47CD-A4BB-1591E3BC303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8E745-376B-422E-A510-284E6907C627}" type="pres">
      <dgm:prSet presAssocID="{62397FC8-B3FE-495E-A1DC-2B292CD8E8FF}" presName="sibTrans" presStyleCnt="0"/>
      <dgm:spPr/>
    </dgm:pt>
    <dgm:pt modelId="{EDFEBB6E-6743-4531-BCBB-82FC7A75D665}" type="pres">
      <dgm:prSet presAssocID="{7FB031BC-E5CF-4D48-B4E1-5A3C1E1C277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A4932-002B-4EF4-A339-7C8067975969}" type="pres">
      <dgm:prSet presAssocID="{FD5B2F70-1990-4C1B-95CD-A507160E3183}" presName="sibTrans" presStyleCnt="0"/>
      <dgm:spPr/>
    </dgm:pt>
    <dgm:pt modelId="{D2FF0E17-6071-473B-89A0-7DD9515305A1}" type="pres">
      <dgm:prSet presAssocID="{51F86FA8-8B44-46A3-88C6-BFEC07663CE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A9262-04D9-497D-8628-55D2BAB64BC7}" type="presOf" srcId="{2C2F86A5-ED05-4FC2-BCCE-20084D62E418}" destId="{CC541664-CD1B-405D-BA9B-8E04E0D9D655}" srcOrd="0" destOrd="0" presId="urn:microsoft.com/office/officeart/2005/8/layout/default"/>
    <dgm:cxn modelId="{3D8C19ED-BB0F-4D23-B61E-31D4AF2593FE}" srcId="{B5B6E44C-5C9A-4DE9-9E04-5A2A8D3A0A67}" destId="{B01E1D1A-5696-400B-8D25-3B25F935F67D}" srcOrd="6" destOrd="0" parTransId="{A1091E86-E129-4AB6-BAB2-4367393F88F4}" sibTransId="{04CCBBE5-D32B-4B7D-A9A4-8B629BDA5614}"/>
    <dgm:cxn modelId="{E960BB89-78A0-4126-8884-ABA6D295565E}" srcId="{B5B6E44C-5C9A-4DE9-9E04-5A2A8D3A0A67}" destId="{51F86FA8-8B44-46A3-88C6-BFEC07663CE6}" srcOrd="10" destOrd="0" parTransId="{1FADF963-0147-40FE-B13F-B7936E1EE706}" sibTransId="{461B3285-9DB8-45C8-8883-0F6C0635AD88}"/>
    <dgm:cxn modelId="{BDAB14BA-F135-4912-A12A-3C512D8733EE}" srcId="{B5B6E44C-5C9A-4DE9-9E04-5A2A8D3A0A67}" destId="{2C2F86A5-ED05-4FC2-BCCE-20084D62E418}" srcOrd="1" destOrd="0" parTransId="{5A0634AC-7A8A-42F1-943F-02904EB84D73}" sibTransId="{D30A00BF-C4C6-4609-A558-B7C28AB05818}"/>
    <dgm:cxn modelId="{18F9D591-C24F-4F74-96ED-5A8D4C7AFF90}" srcId="{B5B6E44C-5C9A-4DE9-9E04-5A2A8D3A0A67}" destId="{8562DC80-9D62-464B-85BE-CAB49F3328C9}" srcOrd="7" destOrd="0" parTransId="{EC09E39D-E183-46D8-9E15-376D5D407223}" sibTransId="{C8E09E5E-FA12-4CC7-9825-52D98487AC90}"/>
    <dgm:cxn modelId="{4A547B27-7974-4008-84CB-308377903F3A}" type="presOf" srcId="{B01E1D1A-5696-400B-8D25-3B25F935F67D}" destId="{1E5BC550-6D71-44FC-967A-E2D8F5211458}" srcOrd="0" destOrd="0" presId="urn:microsoft.com/office/officeart/2005/8/layout/default"/>
    <dgm:cxn modelId="{A86226DE-1945-42F9-9762-26435256F160}" type="presOf" srcId="{8562DC80-9D62-464B-85BE-CAB49F3328C9}" destId="{5F93E4A0-BC93-42C8-9EF9-1C7192418068}" srcOrd="0" destOrd="0" presId="urn:microsoft.com/office/officeart/2005/8/layout/default"/>
    <dgm:cxn modelId="{1EC75F4C-5A1A-4BF8-9BD8-9D2F60314206}" type="presOf" srcId="{35457B8E-3DEF-4E4C-9040-1A4D6D2DA931}" destId="{BB8A811C-072C-4BFE-991B-5AEA2EA1D422}" srcOrd="0" destOrd="0" presId="urn:microsoft.com/office/officeart/2005/8/layout/default"/>
    <dgm:cxn modelId="{96554D25-7DB5-4B52-B843-0A03C9E747BB}" srcId="{B5B6E44C-5C9A-4DE9-9E04-5A2A8D3A0A67}" destId="{8D23B588-6637-47CD-A4BB-1591E3BC3034}" srcOrd="8" destOrd="0" parTransId="{44C64171-7C31-40AE-AD26-11D0DB275E08}" sibTransId="{62397FC8-B3FE-495E-A1DC-2B292CD8E8FF}"/>
    <dgm:cxn modelId="{0938F93D-2327-4D33-A850-1217C4206A6A}" srcId="{B5B6E44C-5C9A-4DE9-9E04-5A2A8D3A0A67}" destId="{67B47591-C324-4B3B-8CBB-08A6F4A799C0}" srcOrd="5" destOrd="0" parTransId="{2E0C8633-6ACC-43CA-BA69-7C33C3F4EFB4}" sibTransId="{55EB7A1B-164E-4C7C-9991-2A52D301DE64}"/>
    <dgm:cxn modelId="{C10D48EA-0554-4EB2-8A28-1236E05FE915}" srcId="{B5B6E44C-5C9A-4DE9-9E04-5A2A8D3A0A67}" destId="{35457B8E-3DEF-4E4C-9040-1A4D6D2DA931}" srcOrd="4" destOrd="0" parTransId="{530322F2-FC29-46E9-A02D-4562E5D4B7E9}" sibTransId="{2E9FF423-84C4-4038-948B-F058CE25EFD1}"/>
    <dgm:cxn modelId="{CDB58E0F-16B6-4EBA-A7CC-8150CDE70F13}" srcId="{B5B6E44C-5C9A-4DE9-9E04-5A2A8D3A0A67}" destId="{988313D2-BB30-4F7E-A983-C26B0D2859B4}" srcOrd="0" destOrd="0" parTransId="{F08BCDB5-12E6-40D3-95AA-45585ACC04F1}" sibTransId="{0A9C87AC-E85A-4907-820E-B54F6CBE47D3}"/>
    <dgm:cxn modelId="{0F1F6FC2-9E18-4C56-8B02-19AA91A98857}" type="presOf" srcId="{51F86FA8-8B44-46A3-88C6-BFEC07663CE6}" destId="{D2FF0E17-6071-473B-89A0-7DD9515305A1}" srcOrd="0" destOrd="0" presId="urn:microsoft.com/office/officeart/2005/8/layout/default"/>
    <dgm:cxn modelId="{127E9454-DB7E-4712-B48A-B5B45921341B}" type="presOf" srcId="{7FB031BC-E5CF-4D48-B4E1-5A3C1E1C2774}" destId="{EDFEBB6E-6743-4531-BCBB-82FC7A75D665}" srcOrd="0" destOrd="0" presId="urn:microsoft.com/office/officeart/2005/8/layout/default"/>
    <dgm:cxn modelId="{79CB98E0-9204-4B8B-AFF3-96D82552C8E3}" srcId="{B5B6E44C-5C9A-4DE9-9E04-5A2A8D3A0A67}" destId="{9F021467-6EBB-4746-900F-FC196673AC9F}" srcOrd="2" destOrd="0" parTransId="{4C2E2DB7-E9B5-456D-B4FF-C092A150ACD2}" sibTransId="{F60EA40C-F009-4984-A983-53F8EFDABC78}"/>
    <dgm:cxn modelId="{265334BC-6C3A-4F10-85D2-1DA8A3229B0D}" srcId="{B5B6E44C-5C9A-4DE9-9E04-5A2A8D3A0A67}" destId="{8B85D684-E8AC-460A-B240-377EC8CB4CD2}" srcOrd="3" destOrd="0" parTransId="{7CA58A90-4705-4080-B721-842492430474}" sibTransId="{13DEC01F-87C1-4D23-B82C-694CB72989B9}"/>
    <dgm:cxn modelId="{3D6B2479-658D-4A25-A5CA-DF120A265249}" type="presOf" srcId="{8B85D684-E8AC-460A-B240-377EC8CB4CD2}" destId="{898AF5E2-8AD4-4610-B6D3-EF8A24347B51}" srcOrd="0" destOrd="0" presId="urn:microsoft.com/office/officeart/2005/8/layout/default"/>
    <dgm:cxn modelId="{AE600D7C-C227-4BDC-9777-ACF365559A95}" type="presOf" srcId="{988313D2-BB30-4F7E-A983-C26B0D2859B4}" destId="{D25B42E0-263C-4F26-9175-036F762EA249}" srcOrd="0" destOrd="0" presId="urn:microsoft.com/office/officeart/2005/8/layout/default"/>
    <dgm:cxn modelId="{E7FC3CB4-8CF0-4483-8EF8-751721B8BE7D}" type="presOf" srcId="{8D23B588-6637-47CD-A4BB-1591E3BC3034}" destId="{C284FACA-9177-4F89-A650-157EACE376DE}" srcOrd="0" destOrd="0" presId="urn:microsoft.com/office/officeart/2005/8/layout/default"/>
    <dgm:cxn modelId="{C912961A-ADD7-463B-AC16-9DAF1BDC7452}" type="presOf" srcId="{9F021467-6EBB-4746-900F-FC196673AC9F}" destId="{46B22E0E-E805-4942-85EC-ED2402582BEE}" srcOrd="0" destOrd="0" presId="urn:microsoft.com/office/officeart/2005/8/layout/default"/>
    <dgm:cxn modelId="{55865432-5970-464A-A719-E106BED7DC42}" srcId="{B5B6E44C-5C9A-4DE9-9E04-5A2A8D3A0A67}" destId="{7FB031BC-E5CF-4D48-B4E1-5A3C1E1C2774}" srcOrd="9" destOrd="0" parTransId="{8EB4BD6D-59C0-43AA-90B7-5EC2A4434D96}" sibTransId="{FD5B2F70-1990-4C1B-95CD-A507160E3183}"/>
    <dgm:cxn modelId="{C1561DB4-23B7-4A06-B0A8-866145D4990B}" type="presOf" srcId="{B5B6E44C-5C9A-4DE9-9E04-5A2A8D3A0A67}" destId="{6BB64789-58C7-4B6F-A7B5-6B49C3A2D007}" srcOrd="0" destOrd="0" presId="urn:microsoft.com/office/officeart/2005/8/layout/default"/>
    <dgm:cxn modelId="{A668FE2A-E22B-45A4-96F8-E3D32A68470D}" type="presOf" srcId="{67B47591-C324-4B3B-8CBB-08A6F4A799C0}" destId="{3C9666C0-0DB0-4E24-989C-2D0B375093DB}" srcOrd="0" destOrd="0" presId="urn:microsoft.com/office/officeart/2005/8/layout/default"/>
    <dgm:cxn modelId="{BC3D95B4-1606-473B-855D-A9AECBDF8847}" type="presParOf" srcId="{6BB64789-58C7-4B6F-A7B5-6B49C3A2D007}" destId="{D25B42E0-263C-4F26-9175-036F762EA249}" srcOrd="0" destOrd="0" presId="urn:microsoft.com/office/officeart/2005/8/layout/default"/>
    <dgm:cxn modelId="{05A5DB3D-2FFD-4E13-BA09-E9602117550B}" type="presParOf" srcId="{6BB64789-58C7-4B6F-A7B5-6B49C3A2D007}" destId="{F1F60D44-19ED-4046-98B9-116C53DABC2E}" srcOrd="1" destOrd="0" presId="urn:microsoft.com/office/officeart/2005/8/layout/default"/>
    <dgm:cxn modelId="{E9EB9485-EA19-4073-9D92-2CBB1A17A708}" type="presParOf" srcId="{6BB64789-58C7-4B6F-A7B5-6B49C3A2D007}" destId="{CC541664-CD1B-405D-BA9B-8E04E0D9D655}" srcOrd="2" destOrd="0" presId="urn:microsoft.com/office/officeart/2005/8/layout/default"/>
    <dgm:cxn modelId="{4EAF28E4-E2EC-4A6C-9F12-D80C7BF98474}" type="presParOf" srcId="{6BB64789-58C7-4B6F-A7B5-6B49C3A2D007}" destId="{E7214F8A-1E28-49F3-9F03-5EF7F3B00AFB}" srcOrd="3" destOrd="0" presId="urn:microsoft.com/office/officeart/2005/8/layout/default"/>
    <dgm:cxn modelId="{089C8CC5-8159-45E2-9CB3-61424CF7F347}" type="presParOf" srcId="{6BB64789-58C7-4B6F-A7B5-6B49C3A2D007}" destId="{46B22E0E-E805-4942-85EC-ED2402582BEE}" srcOrd="4" destOrd="0" presId="urn:microsoft.com/office/officeart/2005/8/layout/default"/>
    <dgm:cxn modelId="{0C6598DB-8067-442F-9E9D-8B5C5295D80A}" type="presParOf" srcId="{6BB64789-58C7-4B6F-A7B5-6B49C3A2D007}" destId="{BCC28FB4-4ED0-4B17-B6A9-0BDA8FBF5F0F}" srcOrd="5" destOrd="0" presId="urn:microsoft.com/office/officeart/2005/8/layout/default"/>
    <dgm:cxn modelId="{73FD762A-E565-4DF4-B3AB-23DB75381CCF}" type="presParOf" srcId="{6BB64789-58C7-4B6F-A7B5-6B49C3A2D007}" destId="{898AF5E2-8AD4-4610-B6D3-EF8A24347B51}" srcOrd="6" destOrd="0" presId="urn:microsoft.com/office/officeart/2005/8/layout/default"/>
    <dgm:cxn modelId="{354023B6-040B-4D27-8630-A2D40E9B0530}" type="presParOf" srcId="{6BB64789-58C7-4B6F-A7B5-6B49C3A2D007}" destId="{4025D4A7-555B-424E-9AF0-ACE5B6FC97CD}" srcOrd="7" destOrd="0" presId="urn:microsoft.com/office/officeart/2005/8/layout/default"/>
    <dgm:cxn modelId="{5CF7285C-5A02-4E44-9F03-898B4B0F24BD}" type="presParOf" srcId="{6BB64789-58C7-4B6F-A7B5-6B49C3A2D007}" destId="{BB8A811C-072C-4BFE-991B-5AEA2EA1D422}" srcOrd="8" destOrd="0" presId="urn:microsoft.com/office/officeart/2005/8/layout/default"/>
    <dgm:cxn modelId="{8D1DBE28-FD40-447C-A304-5D7B430F51EA}" type="presParOf" srcId="{6BB64789-58C7-4B6F-A7B5-6B49C3A2D007}" destId="{F2753FD2-34B5-45E4-8C64-D63576CFFD15}" srcOrd="9" destOrd="0" presId="urn:microsoft.com/office/officeart/2005/8/layout/default"/>
    <dgm:cxn modelId="{354865C7-AA18-4D97-B12B-1B998F8EDA5C}" type="presParOf" srcId="{6BB64789-58C7-4B6F-A7B5-6B49C3A2D007}" destId="{3C9666C0-0DB0-4E24-989C-2D0B375093DB}" srcOrd="10" destOrd="0" presId="urn:microsoft.com/office/officeart/2005/8/layout/default"/>
    <dgm:cxn modelId="{A9B2E3E3-19A9-4206-9C65-2CA40CEE9A7D}" type="presParOf" srcId="{6BB64789-58C7-4B6F-A7B5-6B49C3A2D007}" destId="{8B0A5AB7-5111-4BD9-A187-E114348AEBC8}" srcOrd="11" destOrd="0" presId="urn:microsoft.com/office/officeart/2005/8/layout/default"/>
    <dgm:cxn modelId="{2E556666-31A0-4A00-9F4E-CAA63C945530}" type="presParOf" srcId="{6BB64789-58C7-4B6F-A7B5-6B49C3A2D007}" destId="{1E5BC550-6D71-44FC-967A-E2D8F5211458}" srcOrd="12" destOrd="0" presId="urn:microsoft.com/office/officeart/2005/8/layout/default"/>
    <dgm:cxn modelId="{BBBA80CB-A132-447F-9D3D-DF6E3765BA0D}" type="presParOf" srcId="{6BB64789-58C7-4B6F-A7B5-6B49C3A2D007}" destId="{8EA27719-D306-4359-B74E-B25CA3122FAA}" srcOrd="13" destOrd="0" presId="urn:microsoft.com/office/officeart/2005/8/layout/default"/>
    <dgm:cxn modelId="{B28F0CA5-FAAE-43B2-99EC-136FBE3BA017}" type="presParOf" srcId="{6BB64789-58C7-4B6F-A7B5-6B49C3A2D007}" destId="{5F93E4A0-BC93-42C8-9EF9-1C7192418068}" srcOrd="14" destOrd="0" presId="urn:microsoft.com/office/officeart/2005/8/layout/default"/>
    <dgm:cxn modelId="{13014D71-0C84-4447-805B-0B7BD772CD12}" type="presParOf" srcId="{6BB64789-58C7-4B6F-A7B5-6B49C3A2D007}" destId="{E23F6DC5-798E-4D57-BF4E-2BE9D41FC39D}" srcOrd="15" destOrd="0" presId="urn:microsoft.com/office/officeart/2005/8/layout/default"/>
    <dgm:cxn modelId="{15DE6E68-22F4-4711-A515-1693BCFF91CA}" type="presParOf" srcId="{6BB64789-58C7-4B6F-A7B5-6B49C3A2D007}" destId="{C284FACA-9177-4F89-A650-157EACE376DE}" srcOrd="16" destOrd="0" presId="urn:microsoft.com/office/officeart/2005/8/layout/default"/>
    <dgm:cxn modelId="{73F74C14-BD1F-4A67-9C82-46FC806E298B}" type="presParOf" srcId="{6BB64789-58C7-4B6F-A7B5-6B49C3A2D007}" destId="{B1D8E745-376B-422E-A510-284E6907C627}" srcOrd="17" destOrd="0" presId="urn:microsoft.com/office/officeart/2005/8/layout/default"/>
    <dgm:cxn modelId="{436A9B63-B96D-4990-B212-767F5EA1AE27}" type="presParOf" srcId="{6BB64789-58C7-4B6F-A7B5-6B49C3A2D007}" destId="{EDFEBB6E-6743-4531-BCBB-82FC7A75D665}" srcOrd="18" destOrd="0" presId="urn:microsoft.com/office/officeart/2005/8/layout/default"/>
    <dgm:cxn modelId="{2A74D402-90E1-4EB4-821B-14C5E4BA9532}" type="presParOf" srcId="{6BB64789-58C7-4B6F-A7B5-6B49C3A2D007}" destId="{4D4A4932-002B-4EF4-A339-7C8067975969}" srcOrd="19" destOrd="0" presId="urn:microsoft.com/office/officeart/2005/8/layout/default"/>
    <dgm:cxn modelId="{28D23520-9976-4443-B3AD-A0436A023FD5}" type="presParOf" srcId="{6BB64789-58C7-4B6F-A7B5-6B49C3A2D007}" destId="{D2FF0E17-6071-473B-89A0-7DD9515305A1}" srcOrd="2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B42E0-263C-4F26-9175-036F762EA249}">
      <dsp:nvSpPr>
        <dsp:cNvPr id="0" name=""/>
        <dsp:cNvSpPr/>
      </dsp:nvSpPr>
      <dsp:spPr>
        <a:xfrm>
          <a:off x="171098" y="295087"/>
          <a:ext cx="2179336" cy="1307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професійні</a:t>
          </a:r>
          <a:endParaRPr lang="ru-RU" sz="2400" b="1" kern="1200" dirty="0"/>
        </a:p>
      </dsp:txBody>
      <dsp:txXfrm>
        <a:off x="171098" y="295087"/>
        <a:ext cx="2179336" cy="1307602"/>
      </dsp:txXfrm>
    </dsp:sp>
    <dsp:sp modelId="{CC541664-CD1B-405D-BA9B-8E04E0D9D655}">
      <dsp:nvSpPr>
        <dsp:cNvPr id="0" name=""/>
        <dsp:cNvSpPr/>
      </dsp:nvSpPr>
      <dsp:spPr>
        <a:xfrm>
          <a:off x="2568368" y="295087"/>
          <a:ext cx="2179336" cy="1307602"/>
        </a:xfrm>
        <a:prstGeom prst="rect">
          <a:avLst/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психолого-педагогічні</a:t>
          </a:r>
          <a:endParaRPr lang="ru-RU" sz="1900" b="1" kern="1200" dirty="0"/>
        </a:p>
      </dsp:txBody>
      <dsp:txXfrm>
        <a:off x="2568368" y="295087"/>
        <a:ext cx="2179336" cy="1307602"/>
      </dsp:txXfrm>
    </dsp:sp>
    <dsp:sp modelId="{46B22E0E-E805-4942-85EC-ED2402582BEE}">
      <dsp:nvSpPr>
        <dsp:cNvPr id="0" name=""/>
        <dsp:cNvSpPr/>
      </dsp:nvSpPr>
      <dsp:spPr>
        <a:xfrm>
          <a:off x="4965638" y="295087"/>
          <a:ext cx="2179336" cy="1307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психологічні</a:t>
          </a:r>
          <a:endParaRPr lang="ru-RU" sz="1900" b="1" kern="1200" dirty="0"/>
        </a:p>
      </dsp:txBody>
      <dsp:txXfrm>
        <a:off x="4965638" y="295087"/>
        <a:ext cx="2179336" cy="1307602"/>
      </dsp:txXfrm>
    </dsp:sp>
    <dsp:sp modelId="{898AF5E2-8AD4-4610-B6D3-EF8A24347B51}">
      <dsp:nvSpPr>
        <dsp:cNvPr id="0" name=""/>
        <dsp:cNvSpPr/>
      </dsp:nvSpPr>
      <dsp:spPr>
        <a:xfrm>
          <a:off x="7362909" y="295087"/>
          <a:ext cx="2179336" cy="13076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корекційне</a:t>
          </a:r>
          <a:r>
            <a:rPr lang="ru-RU" sz="1900" kern="1200" dirty="0" smtClean="0"/>
            <a:t> </a:t>
          </a:r>
          <a:r>
            <a:rPr lang="ru-RU" sz="2400" b="1" kern="1200" dirty="0" err="1" smtClean="0"/>
            <a:t>навчання</a:t>
          </a:r>
          <a:endParaRPr lang="ru-RU" sz="1900" b="1" kern="1200" dirty="0"/>
        </a:p>
      </dsp:txBody>
      <dsp:txXfrm>
        <a:off x="7362909" y="295087"/>
        <a:ext cx="2179336" cy="1307602"/>
      </dsp:txXfrm>
    </dsp:sp>
    <dsp:sp modelId="{BB8A811C-072C-4BFE-991B-5AEA2EA1D422}">
      <dsp:nvSpPr>
        <dsp:cNvPr id="0" name=""/>
        <dsp:cNvSpPr/>
      </dsp:nvSpPr>
      <dsp:spPr>
        <a:xfrm>
          <a:off x="57641" y="1820622"/>
          <a:ext cx="2179336" cy="13076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методичні</a:t>
          </a:r>
          <a:endParaRPr lang="ru-RU" sz="1900" b="1" kern="1200" dirty="0"/>
        </a:p>
      </dsp:txBody>
      <dsp:txXfrm>
        <a:off x="57641" y="1820622"/>
        <a:ext cx="2179336" cy="1307602"/>
      </dsp:txXfrm>
    </dsp:sp>
    <dsp:sp modelId="{3C9666C0-0DB0-4E24-989C-2D0B375093DB}">
      <dsp:nvSpPr>
        <dsp:cNvPr id="0" name=""/>
        <dsp:cNvSpPr/>
      </dsp:nvSpPr>
      <dsp:spPr>
        <a:xfrm>
          <a:off x="2454912" y="1820622"/>
          <a:ext cx="2406249" cy="1307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інтелектуальні</a:t>
          </a:r>
          <a:endParaRPr lang="ru-RU" sz="1900" b="1" kern="1200" dirty="0"/>
        </a:p>
      </dsp:txBody>
      <dsp:txXfrm>
        <a:off x="2454912" y="1820622"/>
        <a:ext cx="2406249" cy="1307602"/>
      </dsp:txXfrm>
    </dsp:sp>
    <dsp:sp modelId="{1E5BC550-6D71-44FC-967A-E2D8F5211458}">
      <dsp:nvSpPr>
        <dsp:cNvPr id="0" name=""/>
        <dsp:cNvSpPr/>
      </dsp:nvSpPr>
      <dsp:spPr>
        <a:xfrm>
          <a:off x="5079095" y="1820622"/>
          <a:ext cx="2179336" cy="1307602"/>
        </a:xfrm>
        <a:prstGeom prst="rect">
          <a:avLst/>
        </a:prstGeom>
        <a:solidFill>
          <a:srgbClr val="99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інформаційно-комп’ютерні</a:t>
          </a:r>
          <a:r>
            <a:rPr lang="uk-UA" sz="1900" kern="1200" dirty="0" smtClean="0"/>
            <a:t> </a:t>
          </a:r>
          <a:r>
            <a:rPr lang="uk-UA" sz="2000" b="1" kern="1200" dirty="0" smtClean="0"/>
            <a:t>технології</a:t>
          </a:r>
          <a:endParaRPr lang="ru-RU" sz="1900" b="1" kern="1200" dirty="0"/>
        </a:p>
      </dsp:txBody>
      <dsp:txXfrm>
        <a:off x="5079095" y="1820622"/>
        <a:ext cx="2179336" cy="1307602"/>
      </dsp:txXfrm>
    </dsp:sp>
    <dsp:sp modelId="{5F93E4A0-BC93-42C8-9EF9-1C7192418068}">
      <dsp:nvSpPr>
        <dsp:cNvPr id="0" name=""/>
        <dsp:cNvSpPr/>
      </dsp:nvSpPr>
      <dsp:spPr>
        <a:xfrm>
          <a:off x="7476365" y="1820622"/>
          <a:ext cx="2179336" cy="130760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духовні</a:t>
          </a:r>
          <a:r>
            <a:rPr lang="uk-UA" sz="1900" kern="1200" dirty="0" smtClean="0"/>
            <a:t> </a:t>
          </a:r>
          <a:endParaRPr lang="ru-RU" sz="1900" kern="1200" dirty="0"/>
        </a:p>
      </dsp:txBody>
      <dsp:txXfrm>
        <a:off x="7476365" y="1820622"/>
        <a:ext cx="2179336" cy="1307602"/>
      </dsp:txXfrm>
    </dsp:sp>
    <dsp:sp modelId="{C284FACA-9177-4F89-A650-157EACE376DE}">
      <dsp:nvSpPr>
        <dsp:cNvPr id="0" name=""/>
        <dsp:cNvSpPr/>
      </dsp:nvSpPr>
      <dsp:spPr>
        <a:xfrm>
          <a:off x="1369733" y="3346158"/>
          <a:ext cx="2179336" cy="13076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творчі</a:t>
          </a:r>
          <a:endParaRPr lang="ru-RU" sz="1900" b="1" kern="1200" dirty="0"/>
        </a:p>
      </dsp:txBody>
      <dsp:txXfrm>
        <a:off x="1369733" y="3346158"/>
        <a:ext cx="2179336" cy="1307602"/>
      </dsp:txXfrm>
    </dsp:sp>
    <dsp:sp modelId="{EDFEBB6E-6743-4531-BCBB-82FC7A75D665}">
      <dsp:nvSpPr>
        <dsp:cNvPr id="0" name=""/>
        <dsp:cNvSpPr/>
      </dsp:nvSpPr>
      <dsp:spPr>
        <a:xfrm>
          <a:off x="3767003" y="3346158"/>
          <a:ext cx="2179336" cy="1307602"/>
        </a:xfrm>
        <a:prstGeom prst="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фізичний</a:t>
          </a:r>
          <a:r>
            <a:rPr lang="uk-UA" sz="1900" kern="1200" dirty="0" smtClean="0"/>
            <a:t> </a:t>
          </a:r>
          <a:r>
            <a:rPr lang="uk-UA" sz="2400" b="1" kern="1200" dirty="0" smtClean="0"/>
            <a:t>розвиток</a:t>
          </a:r>
          <a:endParaRPr lang="ru-RU" sz="1900" b="1" kern="1200" dirty="0"/>
        </a:p>
      </dsp:txBody>
      <dsp:txXfrm>
        <a:off x="3767003" y="3346158"/>
        <a:ext cx="2179336" cy="1307602"/>
      </dsp:txXfrm>
    </dsp:sp>
    <dsp:sp modelId="{D2FF0E17-6071-473B-89A0-7DD9515305A1}">
      <dsp:nvSpPr>
        <dsp:cNvPr id="0" name=""/>
        <dsp:cNvSpPr/>
      </dsp:nvSpPr>
      <dsp:spPr>
        <a:xfrm>
          <a:off x="6164274" y="3346158"/>
          <a:ext cx="2179336" cy="1307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охорона життя та безпека життєдіяльності дитини</a:t>
          </a:r>
          <a:endParaRPr lang="ru-RU" sz="2000" b="1" kern="1200" dirty="0"/>
        </a:p>
      </dsp:txBody>
      <dsp:txXfrm>
        <a:off x="6164274" y="3346158"/>
        <a:ext cx="2179336" cy="130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CD368-A3CC-4FC8-A77D-B3A32D86C29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857250"/>
            <a:ext cx="31972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A5B0-C28E-4EF5-9A43-1E63C0294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3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70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2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68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5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55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32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54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3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7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4AD9-ACF0-443B-836F-ACAA0627125B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908E-E854-4799-8B4B-149ECCB64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872" y="6618642"/>
            <a:ext cx="196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175" y="4038540"/>
            <a:ext cx="8970475" cy="120032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НЕПЕРЕРВНА ОСВІТА ЯК ШЛЯХ ДО ПРОФЕСІЙНОГО ЗРОСТАННЯ ВИХОВАТЕЛЯ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75" y="692170"/>
            <a:ext cx="88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ОСВІТИ  І НАУКИ ОДЕСЬКОЇ ОБЛАСНОЇ ДЕРЖАВНОЇ АДМІНІСТРАЦІЇ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Комунальний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Одеська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неперервної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Одеської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обласної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396" y="5392756"/>
            <a:ext cx="6334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Семінар для 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методистів Р (М) МК/ОТГ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з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питань дошкільної освіти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8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9910" y="480652"/>
            <a:ext cx="729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dirty="0" smtClean="0">
                <a:solidFill>
                  <a:schemeClr val="bg1"/>
                </a:solidFill>
              </a:rPr>
              <a:t>оли  </a:t>
            </a:r>
            <a:r>
              <a:rPr lang="ru-RU" sz="3600" dirty="0" err="1">
                <a:solidFill>
                  <a:schemeClr val="bg1"/>
                </a:solidFill>
              </a:rPr>
              <a:t>відвідували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останній</a:t>
            </a:r>
            <a:r>
              <a:rPr lang="ru-RU" sz="3600" dirty="0">
                <a:solidFill>
                  <a:schemeClr val="bg1"/>
                </a:solidFill>
              </a:rPr>
              <a:t> раз </a:t>
            </a:r>
            <a:r>
              <a:rPr lang="ru-RU" sz="3600" dirty="0" err="1">
                <a:solidFill>
                  <a:schemeClr val="bg1"/>
                </a:solidFill>
              </a:rPr>
              <a:t>освітні</a:t>
            </a:r>
            <a:r>
              <a:rPr lang="ru-RU" sz="3600" dirty="0">
                <a:solidFill>
                  <a:schemeClr val="bg1"/>
                </a:solidFill>
              </a:rPr>
              <a:t> заходи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30001"/>
              </p:ext>
            </p:extLst>
          </p:nvPr>
        </p:nvGraphicFramePr>
        <p:xfrm>
          <a:off x="879894" y="1807411"/>
          <a:ext cx="9402792" cy="50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6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808" y="480652"/>
            <a:ext cx="9371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спонукає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Вас до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відвідування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курсів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семінарів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тренінгів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76273"/>
              </p:ext>
            </p:extLst>
          </p:nvPr>
        </p:nvGraphicFramePr>
        <p:xfrm>
          <a:off x="0" y="1730465"/>
          <a:ext cx="10439400" cy="484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787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5387"/>
            <a:ext cx="10282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отримують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курсів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семінарів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тренінгів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8198"/>
              </p:ext>
            </p:extLst>
          </p:nvPr>
        </p:nvGraphicFramePr>
        <p:xfrm>
          <a:off x="0" y="1742537"/>
          <a:ext cx="10439400" cy="488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95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893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  <a:r>
              <a:rPr lang="uk-UA" dirty="0" smtClean="0"/>
              <a:t> </a:t>
            </a:r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Визначте кількість часу, який Ви плануєте витрачати на підвищення кваліфікації на рік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48" y="1860277"/>
            <a:ext cx="7080101" cy="4720067"/>
          </a:xfrm>
        </p:spPr>
      </p:pic>
    </p:spTree>
    <p:extLst>
      <p:ext uri="{BB962C8B-B14F-4D97-AF65-F5344CB8AC3E}">
        <p14:creationId xmlns:p14="http://schemas.microsoft.com/office/powerpoint/2010/main" val="57512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3758"/>
            <a:ext cx="1043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701721"/>
            <a:ext cx="10687051" cy="499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45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26" y="51589"/>
            <a:ext cx="765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Аналіз </a:t>
            </a:r>
            <a:r>
              <a:rPr lang="uk-UA" sz="3200" b="1" dirty="0">
                <a:solidFill>
                  <a:schemeClr val="bg1"/>
                </a:solidFill>
              </a:rPr>
              <a:t>освітніх потреб вихователів закладів дошкільної освіти у підвищенні професійного </a:t>
            </a:r>
            <a:r>
              <a:rPr lang="uk-UA" sz="3200" b="1" dirty="0" smtClean="0">
                <a:solidFill>
                  <a:schemeClr val="bg1"/>
                </a:solidFill>
              </a:rPr>
              <a:t>рівня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7678"/>
            <a:ext cx="10439399" cy="48326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7100" b="1" dirty="0" smtClean="0">
                <a:solidFill>
                  <a:schemeClr val="accent5">
                    <a:lumMod val="50000"/>
                  </a:schemeClr>
                </a:solidFill>
              </a:rPr>
              <a:t>У травні 2019 року </a:t>
            </a:r>
          </a:p>
          <a:p>
            <a:pPr marL="0" indent="0" algn="ctr">
              <a:buNone/>
            </a:pPr>
            <a:r>
              <a:rPr lang="uk-UA" sz="7100" b="1" dirty="0" smtClean="0">
                <a:solidFill>
                  <a:schemeClr val="accent5">
                    <a:lumMod val="50000"/>
                  </a:schemeClr>
                </a:solidFill>
              </a:rPr>
              <a:t>проведено моніторинг </a:t>
            </a:r>
          </a:p>
          <a:p>
            <a:pPr marL="0" indent="0" algn="ctr">
              <a:buNone/>
            </a:pPr>
            <a:r>
              <a:rPr lang="uk-UA" sz="7100" b="1" dirty="0" smtClean="0">
                <a:solidFill>
                  <a:schemeClr val="accent5">
                    <a:lumMod val="50000"/>
                  </a:schemeClr>
                </a:solidFill>
              </a:rPr>
              <a:t>в якому прийняло участь </a:t>
            </a:r>
          </a:p>
          <a:p>
            <a:pPr marL="0" indent="0" algn="ctr">
              <a:buNone/>
            </a:pPr>
            <a:r>
              <a:rPr lang="uk-UA" sz="9400" b="1" dirty="0" smtClean="0">
                <a:solidFill>
                  <a:schemeClr val="accent5">
                    <a:lumMod val="50000"/>
                  </a:schemeClr>
                </a:solidFill>
              </a:rPr>
              <a:t>2185 респондентів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16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504" y="480652"/>
            <a:ext cx="63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2.Посада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39255"/>
              </p:ext>
            </p:extLst>
          </p:nvPr>
        </p:nvGraphicFramePr>
        <p:xfrm>
          <a:off x="0" y="1798837"/>
          <a:ext cx="1043940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129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504" y="480652"/>
            <a:ext cx="63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61783"/>
              </p:ext>
            </p:extLst>
          </p:nvPr>
        </p:nvGraphicFramePr>
        <p:xfrm>
          <a:off x="0" y="1798837"/>
          <a:ext cx="1043940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75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88" y="532411"/>
            <a:ext cx="63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4.Фах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860966"/>
              </p:ext>
            </p:extLst>
          </p:nvPr>
        </p:nvGraphicFramePr>
        <p:xfrm>
          <a:off x="721030" y="1833990"/>
          <a:ext cx="900430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452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504" y="480652"/>
            <a:ext cx="63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92657"/>
              </p:ext>
            </p:extLst>
          </p:nvPr>
        </p:nvGraphicFramePr>
        <p:xfrm>
          <a:off x="755650" y="1743075"/>
          <a:ext cx="900430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364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9911" y="480652"/>
            <a:ext cx="63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Педагогічний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стаж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89721"/>
              </p:ext>
            </p:extLst>
          </p:nvPr>
        </p:nvGraphicFramePr>
        <p:xfrm>
          <a:off x="500332" y="1604513"/>
          <a:ext cx="9259618" cy="515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408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3963" y="290870"/>
            <a:ext cx="871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</a:t>
            </a: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Ви відвідуєте заходи з професійного навчання </a:t>
            </a: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розвитку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452604"/>
              </p:ext>
            </p:extLst>
          </p:nvPr>
        </p:nvGraphicFramePr>
        <p:xfrm>
          <a:off x="755649" y="1814365"/>
          <a:ext cx="9440773" cy="494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238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8065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dirty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Теми </a:t>
            </a:r>
            <a:r>
              <a:rPr lang="ru-RU" sz="3600" b="1" dirty="0" err="1" smtClean="0">
                <a:solidFill>
                  <a:schemeClr val="bg1"/>
                </a:solidFill>
              </a:rPr>
              <a:t>семінарів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майстер-класів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або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інших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освітніх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заходів</a:t>
            </a:r>
            <a:r>
              <a:rPr lang="ru-RU" sz="3600" b="1" dirty="0" smtClean="0">
                <a:solidFill>
                  <a:schemeClr val="bg1"/>
                </a:solidFill>
              </a:rPr>
              <a:t>  яки  </a:t>
            </a:r>
            <a:r>
              <a:rPr lang="ru-RU" sz="3600" b="1" dirty="0" err="1" smtClean="0">
                <a:solidFill>
                  <a:schemeClr val="bg1"/>
                </a:solidFill>
              </a:rPr>
              <a:t>відвідали</a:t>
            </a:r>
            <a:r>
              <a:rPr lang="ru-RU" sz="3600" b="1" dirty="0" smtClean="0">
                <a:solidFill>
                  <a:schemeClr val="bg1"/>
                </a:solidFill>
              </a:rPr>
              <a:t> педагоги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746" y="7079422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6791" y="662982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www.ooiuv.odessaedu.net</a:t>
            </a:r>
            <a:endParaRPr lang="ru-RU" sz="2000" dirty="0">
              <a:solidFill>
                <a:srgbClr val="007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746" y="6756257"/>
            <a:ext cx="6276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65014, м. Одеса,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провулок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Нахімова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   |   Тел. +38 (048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770-34-27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90263"/>
              </p:ext>
            </p:extLst>
          </p:nvPr>
        </p:nvGraphicFramePr>
        <p:xfrm>
          <a:off x="293299" y="1807410"/>
          <a:ext cx="9713344" cy="494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647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517</Words>
  <Application>Microsoft Office PowerPoint</Application>
  <PresentationFormat>Произвольный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64</cp:revision>
  <dcterms:created xsi:type="dcterms:W3CDTF">2019-02-01T08:19:38Z</dcterms:created>
  <dcterms:modified xsi:type="dcterms:W3CDTF">2019-05-14T14:56:16Z</dcterms:modified>
</cp:coreProperties>
</file>